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20" r:id="rId2"/>
    <p:sldMasterId id="2147483744" r:id="rId3"/>
    <p:sldMasterId id="2147483756" r:id="rId4"/>
    <p:sldMasterId id="2147483792" r:id="rId5"/>
  </p:sldMasterIdLst>
  <p:notesMasterIdLst>
    <p:notesMasterId r:id="rId28"/>
  </p:notesMasterIdLst>
  <p:sldIdLst>
    <p:sldId id="256" r:id="rId6"/>
    <p:sldId id="1325" r:id="rId7"/>
    <p:sldId id="1327" r:id="rId8"/>
    <p:sldId id="1349" r:id="rId9"/>
    <p:sldId id="1356" r:id="rId10"/>
    <p:sldId id="1363" r:id="rId11"/>
    <p:sldId id="1358" r:id="rId12"/>
    <p:sldId id="1360" r:id="rId13"/>
    <p:sldId id="1347" r:id="rId14"/>
    <p:sldId id="1362" r:id="rId15"/>
    <p:sldId id="1364" r:id="rId16"/>
    <p:sldId id="1366" r:id="rId17"/>
    <p:sldId id="1365" r:id="rId18"/>
    <p:sldId id="1367" r:id="rId19"/>
    <p:sldId id="1352" r:id="rId20"/>
    <p:sldId id="1372" r:id="rId21"/>
    <p:sldId id="1369" r:id="rId22"/>
    <p:sldId id="1371" r:id="rId23"/>
    <p:sldId id="1370" r:id="rId24"/>
    <p:sldId id="1333" r:id="rId25"/>
    <p:sldId id="1355" r:id="rId26"/>
    <p:sldId id="271" r:id="rId27"/>
  </p:sldIdLst>
  <p:sldSz cx="18288000" cy="10287000"/>
  <p:notesSz cx="6858000" cy="9144000"/>
  <p:defaultTex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2F6"/>
    <a:srgbClr val="E7ABDE"/>
    <a:srgbClr val="FFFBEF"/>
    <a:srgbClr val="FFF8E1"/>
    <a:srgbClr val="FFF4E5"/>
    <a:srgbClr val="95D153"/>
    <a:srgbClr val="BAE18F"/>
    <a:srgbClr val="0101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34E06A-C28B-4416-9850-3661C3CAE2EB}" v="85" dt="2026-08-12T15:01:35.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535" autoAdjust="0"/>
    <p:restoredTop sz="94660"/>
  </p:normalViewPr>
  <p:slideViewPr>
    <p:cSldViewPr snapToGrid="0">
      <p:cViewPr varScale="1">
        <p:scale>
          <a:sx n="70" d="100"/>
          <a:sy n="70" d="100"/>
        </p:scale>
        <p:origin x="1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Waddle" userId="297d30bb520d41eb" providerId="LiveId" clId="{1E25CB0F-61E3-4FE6-9E02-7CF413A78BBC}"/>
    <pc:docChg chg="undo custSel addSld delSld modSld sldOrd delMainMaster modMainMaster">
      <pc:chgData name="Amanda Waddle" userId="297d30bb520d41eb" providerId="LiveId" clId="{1E25CB0F-61E3-4FE6-9E02-7CF413A78BBC}" dt="2026-08-21T17:50:20.500" v="4678" actId="20577"/>
      <pc:docMkLst>
        <pc:docMk/>
      </pc:docMkLst>
      <pc:sldChg chg="modSp mod">
        <pc:chgData name="Amanda Waddle" userId="297d30bb520d41eb" providerId="LiveId" clId="{1E25CB0F-61E3-4FE6-9E02-7CF413A78BBC}" dt="2026-07-30T19:09:13.446" v="20" actId="20577"/>
        <pc:sldMkLst>
          <pc:docMk/>
          <pc:sldMk cId="3357046051" sldId="256"/>
        </pc:sldMkLst>
        <pc:spChg chg="mod">
          <ac:chgData name="Amanda Waddle" userId="297d30bb520d41eb" providerId="LiveId" clId="{1E25CB0F-61E3-4FE6-9E02-7CF413A78BBC}" dt="2026-07-30T19:09:13.446" v="20" actId="20577"/>
          <ac:spMkLst>
            <pc:docMk/>
            <pc:sldMk cId="3357046051" sldId="256"/>
            <ac:spMk id="2" creationId="{12482AA5-1D9C-E626-224E-D049C30A47B7}"/>
          </ac:spMkLst>
        </pc:spChg>
        <pc:spChg chg="mod">
          <ac:chgData name="Amanda Waddle" userId="297d30bb520d41eb" providerId="LiveId" clId="{1E25CB0F-61E3-4FE6-9E02-7CF413A78BBC}" dt="2026-07-30T15:34:30.375" v="11" actId="20577"/>
          <ac:spMkLst>
            <pc:docMk/>
            <pc:sldMk cId="3357046051" sldId="256"/>
            <ac:spMk id="3" creationId="{F04E1A15-1D6C-8C19-D0C0-DBCDACBBAE08}"/>
          </ac:spMkLst>
        </pc:spChg>
      </pc:sldChg>
      <pc:sldChg chg="addSp delSp modSp mod modClrScheme chgLayout">
        <pc:chgData name="Amanda Waddle" userId="297d30bb520d41eb" providerId="LiveId" clId="{1E25CB0F-61E3-4FE6-9E02-7CF413A78BBC}" dt="2026-08-09T18:56:59.645" v="4020" actId="403"/>
        <pc:sldMkLst>
          <pc:docMk/>
          <pc:sldMk cId="3519108860" sldId="271"/>
        </pc:sldMkLst>
        <pc:spChg chg="mod ord">
          <ac:chgData name="Amanda Waddle" userId="297d30bb520d41eb" providerId="LiveId" clId="{1E25CB0F-61E3-4FE6-9E02-7CF413A78BBC}" dt="2026-08-09T18:56:59.645" v="4020" actId="403"/>
          <ac:spMkLst>
            <pc:docMk/>
            <pc:sldMk cId="3519108860" sldId="271"/>
            <ac:spMk id="3" creationId="{108266FF-12FD-43E8-9C4E-E45175720FBD}"/>
          </ac:spMkLst>
        </pc:spChg>
        <pc:picChg chg="add mod">
          <ac:chgData name="Amanda Waddle" userId="297d30bb520d41eb" providerId="LiveId" clId="{1E25CB0F-61E3-4FE6-9E02-7CF413A78BBC}" dt="2026-08-09T18:56:46.865" v="4017" actId="14100"/>
          <ac:picMkLst>
            <pc:docMk/>
            <pc:sldMk cId="3519108860" sldId="271"/>
            <ac:picMk id="13" creationId="{DD869AE8-37FD-10E8-4802-D014384F3494}"/>
          </ac:picMkLst>
        </pc:picChg>
      </pc:sldChg>
      <pc:sldChg chg="modSp mod">
        <pc:chgData name="Amanda Waddle" userId="297d30bb520d41eb" providerId="LiveId" clId="{1E25CB0F-61E3-4FE6-9E02-7CF413A78BBC}" dt="2026-08-07T17:26:56.993" v="1972" actId="208"/>
        <pc:sldMkLst>
          <pc:docMk/>
          <pc:sldMk cId="1827469719" sldId="1325"/>
        </pc:sldMkLst>
        <pc:spChg chg="mod">
          <ac:chgData name="Amanda Waddle" userId="297d30bb520d41eb" providerId="LiveId" clId="{1E25CB0F-61E3-4FE6-9E02-7CF413A78BBC}" dt="2026-07-31T19:40:50.363" v="228" actId="207"/>
          <ac:spMkLst>
            <pc:docMk/>
            <pc:sldMk cId="1827469719" sldId="1325"/>
            <ac:spMk id="5" creationId="{DA226097-932D-3819-8C31-738B9A5C50EE}"/>
          </ac:spMkLst>
        </pc:spChg>
        <pc:spChg chg="mod">
          <ac:chgData name="Amanda Waddle" userId="297d30bb520d41eb" providerId="LiveId" clId="{1E25CB0F-61E3-4FE6-9E02-7CF413A78BBC}" dt="2026-07-31T19:40:39.071" v="227" actId="207"/>
          <ac:spMkLst>
            <pc:docMk/>
            <pc:sldMk cId="1827469719" sldId="1325"/>
            <ac:spMk id="9" creationId="{4CD440F3-B9A8-7F68-81DD-664465123333}"/>
          </ac:spMkLst>
        </pc:spChg>
        <pc:picChg chg="mod">
          <ac:chgData name="Amanda Waddle" userId="297d30bb520d41eb" providerId="LiveId" clId="{1E25CB0F-61E3-4FE6-9E02-7CF413A78BBC}" dt="2026-08-07T17:26:56.993" v="1972" actId="208"/>
          <ac:picMkLst>
            <pc:docMk/>
            <pc:sldMk cId="1827469719" sldId="1325"/>
            <ac:picMk id="6" creationId="{68E3E267-E586-9553-3A28-37838AE68745}"/>
          </ac:picMkLst>
        </pc:picChg>
      </pc:sldChg>
      <pc:sldChg chg="modSp mod">
        <pc:chgData name="Amanda Waddle" userId="297d30bb520d41eb" providerId="LiveId" clId="{1E25CB0F-61E3-4FE6-9E02-7CF413A78BBC}" dt="2026-07-31T19:40:58.726" v="231" actId="403"/>
        <pc:sldMkLst>
          <pc:docMk/>
          <pc:sldMk cId="1603865309" sldId="1327"/>
        </pc:sldMkLst>
        <pc:spChg chg="mod">
          <ac:chgData name="Amanda Waddle" userId="297d30bb520d41eb" providerId="LiveId" clId="{1E25CB0F-61E3-4FE6-9E02-7CF413A78BBC}" dt="2026-07-31T19:40:58.726" v="231" actId="403"/>
          <ac:spMkLst>
            <pc:docMk/>
            <pc:sldMk cId="1603865309" sldId="1327"/>
            <ac:spMk id="4" creationId="{D7BD8D36-08CA-7707-2BD8-6F5018B77388}"/>
          </ac:spMkLst>
        </pc:spChg>
      </pc:sldChg>
      <pc:sldChg chg="addSp delSp modSp add mod">
        <pc:chgData name="Amanda Waddle" userId="297d30bb520d41eb" providerId="LiveId" clId="{1E25CB0F-61E3-4FE6-9E02-7CF413A78BBC}" dt="2026-08-13T15:34:09.655" v="4626" actId="6549"/>
        <pc:sldMkLst>
          <pc:docMk/>
          <pc:sldMk cId="917864730" sldId="1333"/>
        </pc:sldMkLst>
        <pc:spChg chg="add mod">
          <ac:chgData name="Amanda Waddle" userId="297d30bb520d41eb" providerId="LiveId" clId="{1E25CB0F-61E3-4FE6-9E02-7CF413A78BBC}" dt="2026-08-09T20:58:54.980" v="4125" actId="14100"/>
          <ac:spMkLst>
            <pc:docMk/>
            <pc:sldMk cId="917864730" sldId="1333"/>
            <ac:spMk id="3" creationId="{8B9C167F-4C00-2F38-8923-BB4AC2B01234}"/>
          </ac:spMkLst>
        </pc:spChg>
        <pc:spChg chg="mod">
          <ac:chgData name="Amanda Waddle" userId="297d30bb520d41eb" providerId="LiveId" clId="{1E25CB0F-61E3-4FE6-9E02-7CF413A78BBC}" dt="2026-08-13T15:34:09.655" v="4626" actId="6549"/>
          <ac:spMkLst>
            <pc:docMk/>
            <pc:sldMk cId="917864730" sldId="1333"/>
            <ac:spMk id="4" creationId="{9C33FC04-0D9A-43BE-2A87-79F08D2313A3}"/>
          </ac:spMkLst>
        </pc:spChg>
        <pc:picChg chg="mod ord">
          <ac:chgData name="Amanda Waddle" userId="297d30bb520d41eb" providerId="LiveId" clId="{1E25CB0F-61E3-4FE6-9E02-7CF413A78BBC}" dt="2026-08-09T18:14:10.822" v="3538" actId="14100"/>
          <ac:picMkLst>
            <pc:docMk/>
            <pc:sldMk cId="917864730" sldId="1333"/>
            <ac:picMk id="6" creationId="{A25C7D50-DC97-E344-8EF5-DBD6788ED83B}"/>
          </ac:picMkLst>
        </pc:picChg>
      </pc:sldChg>
      <pc:sldChg chg="addSp delSp modSp mod ord setBg">
        <pc:chgData name="Amanda Waddle" userId="297d30bb520d41eb" providerId="LiveId" clId="{1E25CB0F-61E3-4FE6-9E02-7CF413A78BBC}" dt="2026-08-11T22:48:29.212" v="4608" actId="113"/>
        <pc:sldMkLst>
          <pc:docMk/>
          <pc:sldMk cId="2201766869" sldId="1347"/>
        </pc:sldMkLst>
        <pc:spChg chg="mod">
          <ac:chgData name="Amanda Waddle" userId="297d30bb520d41eb" providerId="LiveId" clId="{1E25CB0F-61E3-4FE6-9E02-7CF413A78BBC}" dt="2026-08-11T22:48:29.212" v="4608" actId="113"/>
          <ac:spMkLst>
            <pc:docMk/>
            <pc:sldMk cId="2201766869" sldId="1347"/>
            <ac:spMk id="2" creationId="{3B310DF7-42C1-2808-E212-E467CFB16643}"/>
          </ac:spMkLst>
        </pc:spChg>
        <pc:graphicFrameChg chg="add mod modGraphic">
          <ac:chgData name="Amanda Waddle" userId="297d30bb520d41eb" providerId="LiveId" clId="{1E25CB0F-61E3-4FE6-9E02-7CF413A78BBC}" dt="2026-08-07T21:01:06.465" v="3384" actId="33524"/>
          <ac:graphicFrameMkLst>
            <pc:docMk/>
            <pc:sldMk cId="2201766869" sldId="1347"/>
            <ac:graphicFrameMk id="16" creationId="{AC557D96-E858-C40F-0331-6575B5538E0C}"/>
          </ac:graphicFrameMkLst>
        </pc:graphicFrameChg>
      </pc:sldChg>
      <pc:sldChg chg="addSp delSp modSp add mod">
        <pc:chgData name="Amanda Waddle" userId="297d30bb520d41eb" providerId="LiveId" clId="{1E25CB0F-61E3-4FE6-9E02-7CF413A78BBC}" dt="2026-08-09T20:55:47.613" v="4043" actId="1076"/>
        <pc:sldMkLst>
          <pc:docMk/>
          <pc:sldMk cId="2964693397" sldId="1349"/>
        </pc:sldMkLst>
        <pc:spChg chg="add mod">
          <ac:chgData name="Amanda Waddle" userId="297d30bb520d41eb" providerId="LiveId" clId="{1E25CB0F-61E3-4FE6-9E02-7CF413A78BBC}" dt="2026-08-07T21:05:57.989" v="3461" actId="1076"/>
          <ac:spMkLst>
            <pc:docMk/>
            <pc:sldMk cId="2964693397" sldId="1349"/>
            <ac:spMk id="2" creationId="{FFBC7F0A-DE3B-37DA-B6AC-23B2D515EDE7}"/>
          </ac:spMkLst>
        </pc:spChg>
        <pc:spChg chg="add mod">
          <ac:chgData name="Amanda Waddle" userId="297d30bb520d41eb" providerId="LiveId" clId="{1E25CB0F-61E3-4FE6-9E02-7CF413A78BBC}" dt="2026-08-07T21:06:07.113" v="3464" actId="1076"/>
          <ac:spMkLst>
            <pc:docMk/>
            <pc:sldMk cId="2964693397" sldId="1349"/>
            <ac:spMk id="3" creationId="{23995D14-E349-7D1F-D3E7-2857CC5A0A17}"/>
          </ac:spMkLst>
        </pc:spChg>
        <pc:spChg chg="mod">
          <ac:chgData name="Amanda Waddle" userId="297d30bb520d41eb" providerId="LiveId" clId="{1E25CB0F-61E3-4FE6-9E02-7CF413A78BBC}" dt="2026-08-07T14:56:06.779" v="1906" actId="20577"/>
          <ac:spMkLst>
            <pc:docMk/>
            <pc:sldMk cId="2964693397" sldId="1349"/>
            <ac:spMk id="4" creationId="{3EE65BB1-10F0-E61E-CEEB-82B25D95779A}"/>
          </ac:spMkLst>
        </pc:spChg>
        <pc:spChg chg="add mod ord">
          <ac:chgData name="Amanda Waddle" userId="297d30bb520d41eb" providerId="LiveId" clId="{1E25CB0F-61E3-4FE6-9E02-7CF413A78BBC}" dt="2026-08-07T21:06:03.151" v="3463" actId="1076"/>
          <ac:spMkLst>
            <pc:docMk/>
            <pc:sldMk cId="2964693397" sldId="1349"/>
            <ac:spMk id="6" creationId="{EEB55279-E244-1066-6378-E05B22A87427}"/>
          </ac:spMkLst>
        </pc:spChg>
        <pc:spChg chg="add mod">
          <ac:chgData name="Amanda Waddle" userId="297d30bb520d41eb" providerId="LiveId" clId="{1E25CB0F-61E3-4FE6-9E02-7CF413A78BBC}" dt="2026-08-09T20:55:47.613" v="4043" actId="1076"/>
          <ac:spMkLst>
            <pc:docMk/>
            <pc:sldMk cId="2964693397" sldId="1349"/>
            <ac:spMk id="8" creationId="{7EAD5FCF-2DE3-C8CF-9B96-51481219940E}"/>
          </ac:spMkLst>
        </pc:spChg>
        <pc:spChg chg="add mod">
          <ac:chgData name="Amanda Waddle" userId="297d30bb520d41eb" providerId="LiveId" clId="{1E25CB0F-61E3-4FE6-9E02-7CF413A78BBC}" dt="2026-08-07T21:06:00.827" v="3462" actId="1076"/>
          <ac:spMkLst>
            <pc:docMk/>
            <pc:sldMk cId="2964693397" sldId="1349"/>
            <ac:spMk id="9" creationId="{ECA9B2D6-0C28-AE14-DD22-1F30E0311721}"/>
          </ac:spMkLst>
        </pc:spChg>
        <pc:spChg chg="add mod">
          <ac:chgData name="Amanda Waddle" userId="297d30bb520d41eb" providerId="LiveId" clId="{1E25CB0F-61E3-4FE6-9E02-7CF413A78BBC}" dt="2026-08-07T21:06:10.608" v="3465" actId="1076"/>
          <ac:spMkLst>
            <pc:docMk/>
            <pc:sldMk cId="2964693397" sldId="1349"/>
            <ac:spMk id="11" creationId="{4294F983-4B32-CA6B-62C6-9002A31F0615}"/>
          </ac:spMkLst>
        </pc:spChg>
        <pc:spChg chg="add mod">
          <ac:chgData name="Amanda Waddle" userId="297d30bb520d41eb" providerId="LiveId" clId="{1E25CB0F-61E3-4FE6-9E02-7CF413A78BBC}" dt="2026-08-07T21:06:16.198" v="3466" actId="1076"/>
          <ac:spMkLst>
            <pc:docMk/>
            <pc:sldMk cId="2964693397" sldId="1349"/>
            <ac:spMk id="13" creationId="{276D9600-6EC9-0705-7EBC-8ECE54B91178}"/>
          </ac:spMkLst>
        </pc:spChg>
      </pc:sldChg>
      <pc:sldChg chg="addSp delSp modSp add mod setBg">
        <pc:chgData name="Amanda Waddle" userId="297d30bb520d41eb" providerId="LiveId" clId="{1E25CB0F-61E3-4FE6-9E02-7CF413A78BBC}" dt="2026-08-07T18:48:37.266" v="2760" actId="1076"/>
        <pc:sldMkLst>
          <pc:docMk/>
          <pc:sldMk cId="1554152491" sldId="1352"/>
        </pc:sldMkLst>
        <pc:spChg chg="mod">
          <ac:chgData name="Amanda Waddle" userId="297d30bb520d41eb" providerId="LiveId" clId="{1E25CB0F-61E3-4FE6-9E02-7CF413A78BBC}" dt="2026-07-31T20:46:26.142" v="662" actId="20577"/>
          <ac:spMkLst>
            <pc:docMk/>
            <pc:sldMk cId="1554152491" sldId="1352"/>
            <ac:spMk id="4" creationId="{7F4FD5EB-2A33-6E5A-83C1-DC5C98D20979}"/>
          </ac:spMkLst>
        </pc:spChg>
        <pc:spChg chg="add mod">
          <ac:chgData name="Amanda Waddle" userId="297d30bb520d41eb" providerId="LiveId" clId="{1E25CB0F-61E3-4FE6-9E02-7CF413A78BBC}" dt="2026-08-07T18:48:37.266" v="2760" actId="1076"/>
          <ac:spMkLst>
            <pc:docMk/>
            <pc:sldMk cId="1554152491" sldId="1352"/>
            <ac:spMk id="5" creationId="{5E2FA97F-8A7D-EF54-8309-DB70D52EEA75}"/>
          </ac:spMkLst>
        </pc:spChg>
      </pc:sldChg>
      <pc:sldChg chg="addSp delSp modSp add mod setBg modClrScheme delDesignElem chgLayout">
        <pc:chgData name="Amanda Waddle" userId="297d30bb520d41eb" providerId="LiveId" clId="{1E25CB0F-61E3-4FE6-9E02-7CF413A78BBC}" dt="2026-08-21T17:50:20.500" v="4678" actId="20577"/>
        <pc:sldMkLst>
          <pc:docMk/>
          <pc:sldMk cId="3194807861" sldId="1355"/>
        </pc:sldMkLst>
        <pc:spChg chg="mod">
          <ac:chgData name="Amanda Waddle" userId="297d30bb520d41eb" providerId="LiveId" clId="{1E25CB0F-61E3-4FE6-9E02-7CF413A78BBC}" dt="2026-08-09T18:53:36.096" v="3967" actId="14100"/>
          <ac:spMkLst>
            <pc:docMk/>
            <pc:sldMk cId="3194807861" sldId="1355"/>
            <ac:spMk id="4" creationId="{FEA98067-D7E3-7CAA-E27F-C1B13F3D3275}"/>
          </ac:spMkLst>
        </pc:spChg>
        <pc:spChg chg="add">
          <ac:chgData name="Amanda Waddle" userId="297d30bb520d41eb" providerId="LiveId" clId="{1E25CB0F-61E3-4FE6-9E02-7CF413A78BBC}" dt="2026-08-09T18:52:43.034" v="3960" actId="26606"/>
          <ac:spMkLst>
            <pc:docMk/>
            <pc:sldMk cId="3194807861" sldId="1355"/>
            <ac:spMk id="12" creationId="{012FD100-C039-4E03-B5E4-2EDFA7290AA6}"/>
          </ac:spMkLst>
        </pc:spChg>
        <pc:spChg chg="add">
          <ac:chgData name="Amanda Waddle" userId="297d30bb520d41eb" providerId="LiveId" clId="{1E25CB0F-61E3-4FE6-9E02-7CF413A78BBC}" dt="2026-08-09T18:52:43.034" v="3960" actId="26606"/>
          <ac:spMkLst>
            <pc:docMk/>
            <pc:sldMk cId="3194807861" sldId="1355"/>
            <ac:spMk id="15" creationId="{36D16D1E-4205-49F5-BD2A-DA769947C104}"/>
          </ac:spMkLst>
        </pc:spChg>
        <pc:spChg chg="add">
          <ac:chgData name="Amanda Waddle" userId="297d30bb520d41eb" providerId="LiveId" clId="{1E25CB0F-61E3-4FE6-9E02-7CF413A78BBC}" dt="2026-08-09T18:52:43.034" v="3960" actId="26606"/>
          <ac:spMkLst>
            <pc:docMk/>
            <pc:sldMk cId="3194807861" sldId="1355"/>
            <ac:spMk id="21" creationId="{FB5993E2-C02B-4335-ABA5-D8EC465551E3}"/>
          </ac:spMkLst>
        </pc:spChg>
        <pc:spChg chg="add">
          <ac:chgData name="Amanda Waddle" userId="297d30bb520d41eb" providerId="LiveId" clId="{1E25CB0F-61E3-4FE6-9E02-7CF413A78BBC}" dt="2026-08-09T18:52:43.034" v="3960" actId="26606"/>
          <ac:spMkLst>
            <pc:docMk/>
            <pc:sldMk cId="3194807861" sldId="1355"/>
            <ac:spMk id="23" creationId="{C0B801A2-5622-4BE8-9AD2-C337A2CD0022}"/>
          </ac:spMkLst>
        </pc:spChg>
        <pc:spChg chg="add">
          <ac:chgData name="Amanda Waddle" userId="297d30bb520d41eb" providerId="LiveId" clId="{1E25CB0F-61E3-4FE6-9E02-7CF413A78BBC}" dt="2026-08-09T18:52:43.034" v="3960" actId="26606"/>
          <ac:spMkLst>
            <pc:docMk/>
            <pc:sldMk cId="3194807861" sldId="1355"/>
            <ac:spMk id="25" creationId="{B7AF614F-5BC3-4086-99F5-B87C5847A071}"/>
          </ac:spMkLst>
        </pc:spChg>
        <pc:graphicFrameChg chg="add mod ord modGraphic">
          <ac:chgData name="Amanda Waddle" userId="297d30bb520d41eb" providerId="LiveId" clId="{1E25CB0F-61E3-4FE6-9E02-7CF413A78BBC}" dt="2026-08-21T17:50:20.500" v="4678" actId="20577"/>
          <ac:graphicFrameMkLst>
            <pc:docMk/>
            <pc:sldMk cId="3194807861" sldId="1355"/>
            <ac:graphicFrameMk id="10" creationId="{E190F4A2-B5BE-DB84-2323-25B18F226596}"/>
          </ac:graphicFrameMkLst>
        </pc:graphicFrameChg>
        <pc:cxnChg chg="add">
          <ac:chgData name="Amanda Waddle" userId="297d30bb520d41eb" providerId="LiveId" clId="{1E25CB0F-61E3-4FE6-9E02-7CF413A78BBC}" dt="2026-08-09T18:52:43.034" v="3960" actId="26606"/>
          <ac:cxnSpMkLst>
            <pc:docMk/>
            <pc:sldMk cId="3194807861" sldId="1355"/>
            <ac:cxnSpMk id="19" creationId="{4418FCD2-8448-4A81-8EB4-72250F7827B4}"/>
          </ac:cxnSpMkLst>
        </pc:cxnChg>
      </pc:sldChg>
      <pc:sldChg chg="addSp delSp modSp add mod">
        <pc:chgData name="Amanda Waddle" userId="297d30bb520d41eb" providerId="LiveId" clId="{1E25CB0F-61E3-4FE6-9E02-7CF413A78BBC}" dt="2026-08-04T20:14:12.955" v="1256" actId="1076"/>
        <pc:sldMkLst>
          <pc:docMk/>
          <pc:sldMk cId="2806955271" sldId="1356"/>
        </pc:sldMkLst>
        <pc:picChg chg="add mod">
          <ac:chgData name="Amanda Waddle" userId="297d30bb520d41eb" providerId="LiveId" clId="{1E25CB0F-61E3-4FE6-9E02-7CF413A78BBC}" dt="2026-08-04T20:14:12.955" v="1256" actId="1076"/>
          <ac:picMkLst>
            <pc:docMk/>
            <pc:sldMk cId="2806955271" sldId="1356"/>
            <ac:picMk id="5" creationId="{753A3005-658A-773B-F09C-3E0A1D01DD92}"/>
          </ac:picMkLst>
        </pc:picChg>
      </pc:sldChg>
      <pc:sldChg chg="addSp delSp modSp new mod ord setBg">
        <pc:chgData name="Amanda Waddle" userId="297d30bb520d41eb" providerId="LiveId" clId="{1E25CB0F-61E3-4FE6-9E02-7CF413A78BBC}" dt="2026-08-09T18:08:29.065" v="3489"/>
        <pc:sldMkLst>
          <pc:docMk/>
          <pc:sldMk cId="1220120520" sldId="1358"/>
        </pc:sldMkLst>
        <pc:picChg chg="add mod ord modCrop">
          <ac:chgData name="Amanda Waddle" userId="297d30bb520d41eb" providerId="LiveId" clId="{1E25CB0F-61E3-4FE6-9E02-7CF413A78BBC}" dt="2026-08-04T20:52:48.722" v="1355" actId="1076"/>
          <ac:picMkLst>
            <pc:docMk/>
            <pc:sldMk cId="1220120520" sldId="1358"/>
            <ac:picMk id="5" creationId="{1E1B79AD-0876-F2B0-07E9-3F23C60A705B}"/>
          </ac:picMkLst>
        </pc:picChg>
      </pc:sldChg>
      <pc:sldChg chg="addSp delSp modSp add mod ord setBg">
        <pc:chgData name="Amanda Waddle" userId="297d30bb520d41eb" providerId="LiveId" clId="{1E25CB0F-61E3-4FE6-9E02-7CF413A78BBC}" dt="2026-08-09T21:04:00.305" v="4312" actId="1076"/>
        <pc:sldMkLst>
          <pc:docMk/>
          <pc:sldMk cId="3849781701" sldId="1360"/>
        </pc:sldMkLst>
        <pc:spChg chg="mod">
          <ac:chgData name="Amanda Waddle" userId="297d30bb520d41eb" providerId="LiveId" clId="{1E25CB0F-61E3-4FE6-9E02-7CF413A78BBC}" dt="2026-08-09T18:10:08.682" v="3509" actId="6549"/>
          <ac:spMkLst>
            <pc:docMk/>
            <pc:sldMk cId="3849781701" sldId="1360"/>
            <ac:spMk id="4" creationId="{A92730D1-E19F-6A08-BEE8-BB7493AB3F26}"/>
          </ac:spMkLst>
        </pc:spChg>
        <pc:picChg chg="add mod">
          <ac:chgData name="Amanda Waddle" userId="297d30bb520d41eb" providerId="LiveId" clId="{1E25CB0F-61E3-4FE6-9E02-7CF413A78BBC}" dt="2026-08-09T18:10:34.504" v="3517" actId="14100"/>
          <ac:picMkLst>
            <pc:docMk/>
            <pc:sldMk cId="3849781701" sldId="1360"/>
            <ac:picMk id="3" creationId="{FA825E6F-5F21-7839-A63B-35E0181380C2}"/>
          </ac:picMkLst>
        </pc:picChg>
        <pc:picChg chg="add mod modCrop">
          <ac:chgData name="Amanda Waddle" userId="297d30bb520d41eb" providerId="LiveId" clId="{1E25CB0F-61E3-4FE6-9E02-7CF413A78BBC}" dt="2026-08-09T18:10:41.019" v="3521" actId="1076"/>
          <ac:picMkLst>
            <pc:docMk/>
            <pc:sldMk cId="3849781701" sldId="1360"/>
            <ac:picMk id="6" creationId="{62BB8F39-0FF5-2F69-DEAE-65B207CB23EA}"/>
          </ac:picMkLst>
        </pc:picChg>
        <pc:picChg chg="add mod">
          <ac:chgData name="Amanda Waddle" userId="297d30bb520d41eb" providerId="LiveId" clId="{1E25CB0F-61E3-4FE6-9E02-7CF413A78BBC}" dt="2026-08-09T21:04:00.305" v="4312" actId="1076"/>
          <ac:picMkLst>
            <pc:docMk/>
            <pc:sldMk cId="3849781701" sldId="1360"/>
            <ac:picMk id="7" creationId="{DF4B9513-E5DA-A80E-823B-A96783690F2A}"/>
          </ac:picMkLst>
        </pc:picChg>
        <pc:picChg chg="add mod">
          <ac:chgData name="Amanda Waddle" userId="297d30bb520d41eb" providerId="LiveId" clId="{1E25CB0F-61E3-4FE6-9E02-7CF413A78BBC}" dt="2026-08-09T18:10:38.069" v="3519" actId="14100"/>
          <ac:picMkLst>
            <pc:docMk/>
            <pc:sldMk cId="3849781701" sldId="1360"/>
            <ac:picMk id="9" creationId="{FF9F8301-3EE4-E8CC-D278-691212331354}"/>
          </ac:picMkLst>
        </pc:picChg>
      </pc:sldChg>
      <pc:sldChg chg="addSp delSp modSp add mod">
        <pc:chgData name="Amanda Waddle" userId="297d30bb520d41eb" providerId="LiveId" clId="{1E25CB0F-61E3-4FE6-9E02-7CF413A78BBC}" dt="2026-08-09T21:03:39.039" v="4311" actId="20577"/>
        <pc:sldMkLst>
          <pc:docMk/>
          <pc:sldMk cId="2557703257" sldId="1362"/>
        </pc:sldMkLst>
        <pc:spChg chg="mod">
          <ac:chgData name="Amanda Waddle" userId="297d30bb520d41eb" providerId="LiveId" clId="{1E25CB0F-61E3-4FE6-9E02-7CF413A78BBC}" dt="2026-08-07T15:35:29.794" v="1931" actId="6549"/>
          <ac:spMkLst>
            <pc:docMk/>
            <pc:sldMk cId="2557703257" sldId="1362"/>
            <ac:spMk id="2" creationId="{6A59FD0F-BAE7-68F8-C202-E154BD35A1EF}"/>
          </ac:spMkLst>
        </pc:spChg>
        <pc:spChg chg="add mod">
          <ac:chgData name="Amanda Waddle" userId="297d30bb520d41eb" providerId="LiveId" clId="{1E25CB0F-61E3-4FE6-9E02-7CF413A78BBC}" dt="2026-08-09T21:03:39.039" v="4311" actId="20577"/>
          <ac:spMkLst>
            <pc:docMk/>
            <pc:sldMk cId="2557703257" sldId="1362"/>
            <ac:spMk id="6" creationId="{2898B60D-357F-2E32-7522-F589BEC8F535}"/>
          </ac:spMkLst>
        </pc:spChg>
        <pc:spChg chg="add mod">
          <ac:chgData name="Amanda Waddle" userId="297d30bb520d41eb" providerId="LiveId" clId="{1E25CB0F-61E3-4FE6-9E02-7CF413A78BBC}" dt="2026-08-07T14:31:22.300" v="1800" actId="207"/>
          <ac:spMkLst>
            <pc:docMk/>
            <pc:sldMk cId="2557703257" sldId="1362"/>
            <ac:spMk id="11" creationId="{7917C242-AA5E-0DC6-5634-1E6F6706E5EE}"/>
          </ac:spMkLst>
        </pc:spChg>
        <pc:picChg chg="add mod">
          <ac:chgData name="Amanda Waddle" userId="297d30bb520d41eb" providerId="LiveId" clId="{1E25CB0F-61E3-4FE6-9E02-7CF413A78BBC}" dt="2026-08-07T17:27:16.272" v="1978" actId="208"/>
          <ac:picMkLst>
            <pc:docMk/>
            <pc:sldMk cId="2557703257" sldId="1362"/>
            <ac:picMk id="3" creationId="{3F41C431-F0A9-C14E-8713-36E8A9D593BE}"/>
          </ac:picMkLst>
        </pc:picChg>
        <pc:picChg chg="add mod">
          <ac:chgData name="Amanda Waddle" userId="297d30bb520d41eb" providerId="LiveId" clId="{1E25CB0F-61E3-4FE6-9E02-7CF413A78BBC}" dt="2026-08-07T17:27:13.989" v="1976" actId="208"/>
          <ac:picMkLst>
            <pc:docMk/>
            <pc:sldMk cId="2557703257" sldId="1362"/>
            <ac:picMk id="4" creationId="{59DCB44B-343A-DDCB-9577-E476403D5A6D}"/>
          </ac:picMkLst>
        </pc:picChg>
        <pc:picChg chg="mod">
          <ac:chgData name="Amanda Waddle" userId="297d30bb520d41eb" providerId="LiveId" clId="{1E25CB0F-61E3-4FE6-9E02-7CF413A78BBC}" dt="2026-08-09T20:56:17.407" v="4045" actId="1076"/>
          <ac:picMkLst>
            <pc:docMk/>
            <pc:sldMk cId="2557703257" sldId="1362"/>
            <ac:picMk id="5" creationId="{B64FCB24-D4B7-3C8C-F545-42AA1ED12712}"/>
          </ac:picMkLst>
        </pc:picChg>
      </pc:sldChg>
      <pc:sldChg chg="addSp delSp modSp add mod">
        <pc:chgData name="Amanda Waddle" userId="297d30bb520d41eb" providerId="LiveId" clId="{1E25CB0F-61E3-4FE6-9E02-7CF413A78BBC}" dt="2026-08-09T20:56:03.430" v="4044" actId="22"/>
        <pc:sldMkLst>
          <pc:docMk/>
          <pc:sldMk cId="3328630671" sldId="1363"/>
        </pc:sldMkLst>
        <pc:spChg chg="add">
          <ac:chgData name="Amanda Waddle" userId="297d30bb520d41eb" providerId="LiveId" clId="{1E25CB0F-61E3-4FE6-9E02-7CF413A78BBC}" dt="2026-08-09T20:56:03.430" v="4044" actId="22"/>
          <ac:spMkLst>
            <pc:docMk/>
            <pc:sldMk cId="3328630671" sldId="1363"/>
            <ac:spMk id="4" creationId="{2EDD1989-16FA-C9F1-A313-C0EF6DAEC518}"/>
          </ac:spMkLst>
        </pc:spChg>
        <pc:picChg chg="add mod">
          <ac:chgData name="Amanda Waddle" userId="297d30bb520d41eb" providerId="LiveId" clId="{1E25CB0F-61E3-4FE6-9E02-7CF413A78BBC}" dt="2026-08-07T14:16:53.041" v="1676" actId="1076"/>
          <ac:picMkLst>
            <pc:docMk/>
            <pc:sldMk cId="3328630671" sldId="1363"/>
            <ac:picMk id="3" creationId="{A20A2B12-EAF7-34EE-DF56-B272CFF87141}"/>
          </ac:picMkLst>
        </pc:picChg>
      </pc:sldChg>
      <pc:sldChg chg="addSp delSp modSp add mod">
        <pc:chgData name="Amanda Waddle" userId="297d30bb520d41eb" providerId="LiveId" clId="{1E25CB0F-61E3-4FE6-9E02-7CF413A78BBC}" dt="2026-08-09T21:03:05.168" v="4288" actId="20577"/>
        <pc:sldMkLst>
          <pc:docMk/>
          <pc:sldMk cId="1895617115" sldId="1364"/>
        </pc:sldMkLst>
        <pc:spChg chg="mod">
          <ac:chgData name="Amanda Waddle" userId="297d30bb520d41eb" providerId="LiveId" clId="{1E25CB0F-61E3-4FE6-9E02-7CF413A78BBC}" dt="2026-08-07T17:40:48.235" v="2357" actId="14100"/>
          <ac:spMkLst>
            <pc:docMk/>
            <pc:sldMk cId="1895617115" sldId="1364"/>
            <ac:spMk id="2" creationId="{C38B5A91-8B29-2CFA-AFDC-6627EDB75F88}"/>
          </ac:spMkLst>
        </pc:spChg>
        <pc:spChg chg="add mod">
          <ac:chgData name="Amanda Waddle" userId="297d30bb520d41eb" providerId="LiveId" clId="{1E25CB0F-61E3-4FE6-9E02-7CF413A78BBC}" dt="2026-08-09T21:03:05.168" v="4288" actId="20577"/>
          <ac:spMkLst>
            <pc:docMk/>
            <pc:sldMk cId="1895617115" sldId="1364"/>
            <ac:spMk id="4" creationId="{98207557-F197-3177-0BEF-273B9CB89988}"/>
          </ac:spMkLst>
        </pc:spChg>
        <pc:spChg chg="add mod">
          <ac:chgData name="Amanda Waddle" userId="297d30bb520d41eb" providerId="LiveId" clId="{1E25CB0F-61E3-4FE6-9E02-7CF413A78BBC}" dt="2026-08-07T17:40:31.723" v="2355" actId="207"/>
          <ac:spMkLst>
            <pc:docMk/>
            <pc:sldMk cId="1895617115" sldId="1364"/>
            <ac:spMk id="9" creationId="{32B25C3A-187A-20AF-2A31-5A6BE31EDBD2}"/>
          </ac:spMkLst>
        </pc:spChg>
        <pc:spChg chg="mod">
          <ac:chgData name="Amanda Waddle" userId="297d30bb520d41eb" providerId="LiveId" clId="{1E25CB0F-61E3-4FE6-9E02-7CF413A78BBC}" dt="2026-08-07T17:41:21.432" v="2361" actId="207"/>
          <ac:spMkLst>
            <pc:docMk/>
            <pc:sldMk cId="1895617115" sldId="1364"/>
            <ac:spMk id="11" creationId="{DE4A6201-6B1C-9F56-3BD2-3F1F9E7A43C4}"/>
          </ac:spMkLst>
        </pc:spChg>
      </pc:sldChg>
      <pc:sldChg chg="addSp delSp modSp add mod">
        <pc:chgData name="Amanda Waddle" userId="297d30bb520d41eb" providerId="LiveId" clId="{1E25CB0F-61E3-4FE6-9E02-7CF413A78BBC}" dt="2026-08-09T18:48:52.695" v="3897" actId="113"/>
        <pc:sldMkLst>
          <pc:docMk/>
          <pc:sldMk cId="2064602311" sldId="1365"/>
        </pc:sldMkLst>
        <pc:spChg chg="mod">
          <ac:chgData name="Amanda Waddle" userId="297d30bb520d41eb" providerId="LiveId" clId="{1E25CB0F-61E3-4FE6-9E02-7CF413A78BBC}" dt="2026-08-07T15:35:40.339" v="1950" actId="20577"/>
          <ac:spMkLst>
            <pc:docMk/>
            <pc:sldMk cId="2064602311" sldId="1365"/>
            <ac:spMk id="2" creationId="{3A32A3B3-4E62-60F1-13FD-038DA5AFBBF1}"/>
          </ac:spMkLst>
        </pc:spChg>
        <pc:spChg chg="add mod">
          <ac:chgData name="Amanda Waddle" userId="297d30bb520d41eb" providerId="LiveId" clId="{1E25CB0F-61E3-4FE6-9E02-7CF413A78BBC}" dt="2026-08-07T18:51:57.142" v="2789" actId="207"/>
          <ac:spMkLst>
            <pc:docMk/>
            <pc:sldMk cId="2064602311" sldId="1365"/>
            <ac:spMk id="5" creationId="{EA6F9BE5-582C-0A1D-24DD-E6C089D01785}"/>
          </ac:spMkLst>
        </pc:spChg>
        <pc:spChg chg="add mod">
          <ac:chgData name="Amanda Waddle" userId="297d30bb520d41eb" providerId="LiveId" clId="{1E25CB0F-61E3-4FE6-9E02-7CF413A78BBC}" dt="2026-08-07T18:52:04.966" v="2790" actId="207"/>
          <ac:spMkLst>
            <pc:docMk/>
            <pc:sldMk cId="2064602311" sldId="1365"/>
            <ac:spMk id="7" creationId="{9BF9365D-2239-FA3E-6F0B-DA3C4ED78309}"/>
          </ac:spMkLst>
        </pc:spChg>
        <pc:spChg chg="add mod">
          <ac:chgData name="Amanda Waddle" userId="297d30bb520d41eb" providerId="LiveId" clId="{1E25CB0F-61E3-4FE6-9E02-7CF413A78BBC}" dt="2026-08-07T18:52:12.270" v="2791" actId="207"/>
          <ac:spMkLst>
            <pc:docMk/>
            <pc:sldMk cId="2064602311" sldId="1365"/>
            <ac:spMk id="9" creationId="{3B6173E4-12F8-6AA2-C384-563CAA1A2D6D}"/>
          </ac:spMkLst>
        </pc:spChg>
        <pc:spChg chg="mod">
          <ac:chgData name="Amanda Waddle" userId="297d30bb520d41eb" providerId="LiveId" clId="{1E25CB0F-61E3-4FE6-9E02-7CF413A78BBC}" dt="2026-08-07T18:44:44.763" v="2679" actId="113"/>
          <ac:spMkLst>
            <pc:docMk/>
            <pc:sldMk cId="2064602311" sldId="1365"/>
            <ac:spMk id="11" creationId="{5E266C9E-8813-5178-C309-2C91B3DA9659}"/>
          </ac:spMkLst>
        </pc:spChg>
        <pc:spChg chg="add mod">
          <ac:chgData name="Amanda Waddle" userId="297d30bb520d41eb" providerId="LiveId" clId="{1E25CB0F-61E3-4FE6-9E02-7CF413A78BBC}" dt="2026-08-07T18:51:39.735" v="2787" actId="13822"/>
          <ac:spMkLst>
            <pc:docMk/>
            <pc:sldMk cId="2064602311" sldId="1365"/>
            <ac:spMk id="12" creationId="{460A67FA-55CA-AFAD-BC34-2DCE5D5A1AD4}"/>
          </ac:spMkLst>
        </pc:spChg>
        <pc:spChg chg="add mod">
          <ac:chgData name="Amanda Waddle" userId="297d30bb520d41eb" providerId="LiveId" clId="{1E25CB0F-61E3-4FE6-9E02-7CF413A78BBC}" dt="2026-08-07T18:51:30.918" v="2786" actId="13822"/>
          <ac:spMkLst>
            <pc:docMk/>
            <pc:sldMk cId="2064602311" sldId="1365"/>
            <ac:spMk id="14" creationId="{105A00F2-B538-C751-F8E2-28238EC5B10A}"/>
          </ac:spMkLst>
        </pc:spChg>
        <pc:spChg chg="add mod">
          <ac:chgData name="Amanda Waddle" userId="297d30bb520d41eb" providerId="LiveId" clId="{1E25CB0F-61E3-4FE6-9E02-7CF413A78BBC}" dt="2026-08-07T18:51:53.536" v="2788" actId="17032"/>
          <ac:spMkLst>
            <pc:docMk/>
            <pc:sldMk cId="2064602311" sldId="1365"/>
            <ac:spMk id="16" creationId="{F9AD8E73-8255-6FA8-5E42-9BA7E2B0264A}"/>
          </ac:spMkLst>
        </pc:spChg>
        <pc:graphicFrameChg chg="add mod modGraphic">
          <ac:chgData name="Amanda Waddle" userId="297d30bb520d41eb" providerId="LiveId" clId="{1E25CB0F-61E3-4FE6-9E02-7CF413A78BBC}" dt="2026-08-09T18:48:52.695" v="3897" actId="113"/>
          <ac:graphicFrameMkLst>
            <pc:docMk/>
            <pc:sldMk cId="2064602311" sldId="1365"/>
            <ac:graphicFrameMk id="3" creationId="{6D806C6A-BE7E-6822-C37E-E8DAE509E18B}"/>
          </ac:graphicFrameMkLst>
        </pc:graphicFrameChg>
      </pc:sldChg>
      <pc:sldChg chg="addSp delSp modSp add mod">
        <pc:chgData name="Amanda Waddle" userId="297d30bb520d41eb" providerId="LiveId" clId="{1E25CB0F-61E3-4FE6-9E02-7CF413A78BBC}" dt="2026-08-09T21:02:32.833" v="4263" actId="1076"/>
        <pc:sldMkLst>
          <pc:docMk/>
          <pc:sldMk cId="221638488" sldId="1366"/>
        </pc:sldMkLst>
        <pc:spChg chg="add mod">
          <ac:chgData name="Amanda Waddle" userId="297d30bb520d41eb" providerId="LiveId" clId="{1E25CB0F-61E3-4FE6-9E02-7CF413A78BBC}" dt="2026-08-09T21:02:04.346" v="4236" actId="20577"/>
          <ac:spMkLst>
            <pc:docMk/>
            <pc:sldMk cId="221638488" sldId="1366"/>
            <ac:spMk id="5" creationId="{C0CC07B7-9BE4-545C-0DDC-5DB49DDFE125}"/>
          </ac:spMkLst>
        </pc:spChg>
        <pc:spChg chg="mod">
          <ac:chgData name="Amanda Waddle" userId="297d30bb520d41eb" providerId="LiveId" clId="{1E25CB0F-61E3-4FE6-9E02-7CF413A78BBC}" dt="2026-08-09T21:02:32.833" v="4263" actId="1076"/>
          <ac:spMkLst>
            <pc:docMk/>
            <pc:sldMk cId="221638488" sldId="1366"/>
            <ac:spMk id="9" creationId="{E7C67C52-7866-1723-6F49-8D71D182DA5A}"/>
          </ac:spMkLst>
        </pc:spChg>
        <pc:picChg chg="add mod">
          <ac:chgData name="Amanda Waddle" userId="297d30bb520d41eb" providerId="LiveId" clId="{1E25CB0F-61E3-4FE6-9E02-7CF413A78BBC}" dt="2026-08-07T21:01:52.265" v="3388" actId="14100"/>
          <ac:picMkLst>
            <pc:docMk/>
            <pc:sldMk cId="221638488" sldId="1366"/>
            <ac:picMk id="4" creationId="{DF45153A-5D29-C8BA-009B-E2F642B83B20}"/>
          </ac:picMkLst>
        </pc:picChg>
      </pc:sldChg>
      <pc:sldChg chg="add ord">
        <pc:chgData name="Amanda Waddle" userId="297d30bb520d41eb" providerId="LiveId" clId="{1E25CB0F-61E3-4FE6-9E02-7CF413A78BBC}" dt="2026-08-07T21:02:26.201" v="3404"/>
        <pc:sldMkLst>
          <pc:docMk/>
          <pc:sldMk cId="1640046725" sldId="1367"/>
        </pc:sldMkLst>
      </pc:sldChg>
      <pc:sldChg chg="addSp delSp modSp add mod setBg modClrScheme chgLayout">
        <pc:chgData name="Amanda Waddle" userId="297d30bb520d41eb" providerId="LiveId" clId="{1E25CB0F-61E3-4FE6-9E02-7CF413A78BBC}" dt="2026-08-09T21:05:38.619" v="4359" actId="478"/>
        <pc:sldMkLst>
          <pc:docMk/>
          <pc:sldMk cId="3348885772" sldId="1369"/>
        </pc:sldMkLst>
        <pc:spChg chg="mod">
          <ac:chgData name="Amanda Waddle" userId="297d30bb520d41eb" providerId="LiveId" clId="{1E25CB0F-61E3-4FE6-9E02-7CF413A78BBC}" dt="2026-08-09T18:28:12.608" v="3709" actId="14100"/>
          <ac:spMkLst>
            <pc:docMk/>
            <pc:sldMk cId="3348885772" sldId="1369"/>
            <ac:spMk id="4" creationId="{867382BD-B1A5-C33E-BBE1-D4066F2AA5EC}"/>
          </ac:spMkLst>
        </pc:spChg>
        <pc:spChg chg="add mod">
          <ac:chgData name="Amanda Waddle" userId="297d30bb520d41eb" providerId="LiveId" clId="{1E25CB0F-61E3-4FE6-9E02-7CF413A78BBC}" dt="2026-08-09T21:01:11.930" v="4210" actId="20577"/>
          <ac:spMkLst>
            <pc:docMk/>
            <pc:sldMk cId="3348885772" sldId="1369"/>
            <ac:spMk id="7" creationId="{60D4C01D-BFCF-191A-8D0F-A4D41ABD7663}"/>
          </ac:spMkLst>
        </pc:spChg>
        <pc:spChg chg="mod ord">
          <ac:chgData name="Amanda Waddle" userId="297d30bb520d41eb" providerId="LiveId" clId="{1E25CB0F-61E3-4FE6-9E02-7CF413A78BBC}" dt="2026-08-09T21:05:30.640" v="4357" actId="700"/>
          <ac:spMkLst>
            <pc:docMk/>
            <pc:sldMk cId="3348885772" sldId="1369"/>
            <ac:spMk id="8" creationId="{E06E2980-C05F-2111-3EB2-398D49F8DD08}"/>
          </ac:spMkLst>
        </pc:spChg>
        <pc:picChg chg="add">
          <ac:chgData name="Amanda Waddle" userId="297d30bb520d41eb" providerId="LiveId" clId="{1E25CB0F-61E3-4FE6-9E02-7CF413A78BBC}" dt="2026-08-09T18:26:10.051" v="3652" actId="22"/>
          <ac:picMkLst>
            <pc:docMk/>
            <pc:sldMk cId="3348885772" sldId="1369"/>
            <ac:picMk id="5" creationId="{DAFB2C54-1EBB-0190-E6EE-FB1B5E6337DB}"/>
          </ac:picMkLst>
        </pc:picChg>
      </pc:sldChg>
      <pc:sldChg chg="addSp delSp modSp add mod setBg modClrScheme chgLayout">
        <pc:chgData name="Amanda Waddle" userId="297d30bb520d41eb" providerId="LiveId" clId="{1E25CB0F-61E3-4FE6-9E02-7CF413A78BBC}" dt="2026-08-09T21:05:53.638" v="4360" actId="700"/>
        <pc:sldMkLst>
          <pc:docMk/>
          <pc:sldMk cId="855598837" sldId="1370"/>
        </pc:sldMkLst>
        <pc:spChg chg="mod">
          <ac:chgData name="Amanda Waddle" userId="297d30bb520d41eb" providerId="LiveId" clId="{1E25CB0F-61E3-4FE6-9E02-7CF413A78BBC}" dt="2026-08-09T18:47:08.971" v="3894" actId="20577"/>
          <ac:spMkLst>
            <pc:docMk/>
            <pc:sldMk cId="855598837" sldId="1370"/>
            <ac:spMk id="4" creationId="{4C96C18F-8C4F-8FFE-313E-F8F7249DA9EF}"/>
          </ac:spMkLst>
        </pc:spChg>
        <pc:spChg chg="add mod">
          <ac:chgData name="Amanda Waddle" userId="297d30bb520d41eb" providerId="LiveId" clId="{1E25CB0F-61E3-4FE6-9E02-7CF413A78BBC}" dt="2026-08-09T21:00:01.130" v="4169" actId="1076"/>
          <ac:spMkLst>
            <pc:docMk/>
            <pc:sldMk cId="855598837" sldId="1370"/>
            <ac:spMk id="7" creationId="{0D58A287-1DB0-5F63-C97E-3DDAE1CC73CA}"/>
          </ac:spMkLst>
        </pc:spChg>
        <pc:spChg chg="mod ord">
          <ac:chgData name="Amanda Waddle" userId="297d30bb520d41eb" providerId="LiveId" clId="{1E25CB0F-61E3-4FE6-9E02-7CF413A78BBC}" dt="2026-08-09T21:05:53.638" v="4360" actId="700"/>
          <ac:spMkLst>
            <pc:docMk/>
            <pc:sldMk cId="855598837" sldId="1370"/>
            <ac:spMk id="8" creationId="{6CC228FA-8954-765B-D66D-58DA84057378}"/>
          </ac:spMkLst>
        </pc:spChg>
        <pc:spChg chg="add mod ord">
          <ac:chgData name="Amanda Waddle" userId="297d30bb520d41eb" providerId="LiveId" clId="{1E25CB0F-61E3-4FE6-9E02-7CF413A78BBC}" dt="2026-08-09T21:05:53.638" v="4360" actId="700"/>
          <ac:spMkLst>
            <pc:docMk/>
            <pc:sldMk cId="855598837" sldId="1370"/>
            <ac:spMk id="9" creationId="{64DABB27-66D8-996F-215C-A842A9ABB295}"/>
          </ac:spMkLst>
        </pc:spChg>
        <pc:spChg chg="add mod ord">
          <ac:chgData name="Amanda Waddle" userId="297d30bb520d41eb" providerId="LiveId" clId="{1E25CB0F-61E3-4FE6-9E02-7CF413A78BBC}" dt="2026-08-09T21:05:53.638" v="4360" actId="700"/>
          <ac:spMkLst>
            <pc:docMk/>
            <pc:sldMk cId="855598837" sldId="1370"/>
            <ac:spMk id="10" creationId="{0AC0A7A1-12C1-524B-EE80-623B250B8E35}"/>
          </ac:spMkLst>
        </pc:spChg>
        <pc:picChg chg="add mod">
          <ac:chgData name="Amanda Waddle" userId="297d30bb520d41eb" providerId="LiveId" clId="{1E25CB0F-61E3-4FE6-9E02-7CF413A78BBC}" dt="2026-08-09T18:46:51.059" v="3891" actId="14100"/>
          <ac:picMkLst>
            <pc:docMk/>
            <pc:sldMk cId="855598837" sldId="1370"/>
            <ac:picMk id="5" creationId="{7F325713-764F-B5BE-67F6-BF87D2A4BFF2}"/>
          </ac:picMkLst>
        </pc:picChg>
      </pc:sldChg>
      <pc:sldChg chg="addSp delSp modSp add mod setBg">
        <pc:chgData name="Amanda Waddle" userId="297d30bb520d41eb" providerId="LiveId" clId="{1E25CB0F-61E3-4FE6-9E02-7CF413A78BBC}" dt="2026-08-09T21:00:40.201" v="4188" actId="20577"/>
        <pc:sldMkLst>
          <pc:docMk/>
          <pc:sldMk cId="3480849460" sldId="1371"/>
        </pc:sldMkLst>
        <pc:spChg chg="mod">
          <ac:chgData name="Amanda Waddle" userId="297d30bb520d41eb" providerId="LiveId" clId="{1E25CB0F-61E3-4FE6-9E02-7CF413A78BBC}" dt="2026-08-09T18:28:00.649" v="3696" actId="1076"/>
          <ac:spMkLst>
            <pc:docMk/>
            <pc:sldMk cId="3480849460" sldId="1371"/>
            <ac:spMk id="4" creationId="{C0323CA8-642A-6BF8-D196-AE8B7DFCD3BE}"/>
          </ac:spMkLst>
        </pc:spChg>
        <pc:spChg chg="add mod">
          <ac:chgData name="Amanda Waddle" userId="297d30bb520d41eb" providerId="LiveId" clId="{1E25CB0F-61E3-4FE6-9E02-7CF413A78BBC}" dt="2026-08-09T21:00:40.201" v="4188" actId="20577"/>
          <ac:spMkLst>
            <pc:docMk/>
            <pc:sldMk cId="3480849460" sldId="1371"/>
            <ac:spMk id="12" creationId="{335B34B3-8191-F096-7201-133420089479}"/>
          </ac:spMkLst>
        </pc:spChg>
        <pc:picChg chg="add mod modCrop">
          <ac:chgData name="Amanda Waddle" userId="297d30bb520d41eb" providerId="LiveId" clId="{1E25CB0F-61E3-4FE6-9E02-7CF413A78BBC}" dt="2026-08-09T18:25:26.282" v="3648" actId="732"/>
          <ac:picMkLst>
            <pc:docMk/>
            <pc:sldMk cId="3480849460" sldId="1371"/>
            <ac:picMk id="5" creationId="{99161390-3580-4881-6480-AB098838551C}"/>
          </ac:picMkLst>
        </pc:picChg>
        <pc:picChg chg="add mod">
          <ac:chgData name="Amanda Waddle" userId="297d30bb520d41eb" providerId="LiveId" clId="{1E25CB0F-61E3-4FE6-9E02-7CF413A78BBC}" dt="2026-08-09T18:27:22.001" v="3662" actId="14100"/>
          <ac:picMkLst>
            <pc:docMk/>
            <pc:sldMk cId="3480849460" sldId="1371"/>
            <ac:picMk id="7" creationId="{618C75F4-696D-3582-F87B-F3BAFEC1077C}"/>
          </ac:picMkLst>
        </pc:picChg>
        <pc:picChg chg="add mod modCrop">
          <ac:chgData name="Amanda Waddle" userId="297d30bb520d41eb" providerId="LiveId" clId="{1E25CB0F-61E3-4FE6-9E02-7CF413A78BBC}" dt="2026-08-09T18:25:32.861" v="3649" actId="732"/>
          <ac:picMkLst>
            <pc:docMk/>
            <pc:sldMk cId="3480849460" sldId="1371"/>
            <ac:picMk id="10" creationId="{A329C25E-3B02-BDFE-9397-FCC8B6CF6180}"/>
          </ac:picMkLst>
        </pc:picChg>
      </pc:sldChg>
      <pc:sldChg chg="addSp delSp modSp add mod setBg modClrScheme chgLayout">
        <pc:chgData name="Amanda Waddle" userId="297d30bb520d41eb" providerId="LiveId" clId="{1E25CB0F-61E3-4FE6-9E02-7CF413A78BBC}" dt="2026-08-13T15:34:26.738" v="4629" actId="478"/>
        <pc:sldMkLst>
          <pc:docMk/>
          <pc:sldMk cId="1272600444" sldId="1372"/>
        </pc:sldMkLst>
        <pc:spChg chg="mod">
          <ac:chgData name="Amanda Waddle" userId="297d30bb520d41eb" providerId="LiveId" clId="{1E25CB0F-61E3-4FE6-9E02-7CF413A78BBC}" dt="2026-08-09T21:11:56.336" v="4473" actId="26606"/>
          <ac:spMkLst>
            <pc:docMk/>
            <pc:sldMk cId="1272600444" sldId="1372"/>
            <ac:spMk id="4" creationId="{C046DF2D-5664-A766-3DA9-C9C2CC4CBAE9}"/>
          </ac:spMkLst>
        </pc:spChg>
        <pc:spChg chg="add mod">
          <ac:chgData name="Amanda Waddle" userId="297d30bb520d41eb" providerId="LiveId" clId="{1E25CB0F-61E3-4FE6-9E02-7CF413A78BBC}" dt="2026-08-12T15:01:15.076" v="4611"/>
          <ac:spMkLst>
            <pc:docMk/>
            <pc:sldMk cId="1272600444" sldId="1372"/>
            <ac:spMk id="5" creationId="{878CAAA5-4F3D-0BC6-B0A7-C94B12CD54C7}"/>
          </ac:spMkLst>
        </pc:spChg>
        <pc:spChg chg="add mod">
          <ac:chgData name="Amanda Waddle" userId="297d30bb520d41eb" providerId="LiveId" clId="{1E25CB0F-61E3-4FE6-9E02-7CF413A78BBC}" dt="2026-08-09T21:12:57.942" v="4484" actId="208"/>
          <ac:spMkLst>
            <pc:docMk/>
            <pc:sldMk cId="1272600444" sldId="1372"/>
            <ac:spMk id="7" creationId="{A0FA976E-5596-DC4D-F5FB-CDA1363F79B9}"/>
          </ac:spMkLst>
        </pc:spChg>
        <pc:spChg chg="add mod">
          <ac:chgData name="Amanda Waddle" userId="297d30bb520d41eb" providerId="LiveId" clId="{1E25CB0F-61E3-4FE6-9E02-7CF413A78BBC}" dt="2026-08-09T21:13:36.726" v="4499" actId="20577"/>
          <ac:spMkLst>
            <pc:docMk/>
            <pc:sldMk cId="1272600444" sldId="1372"/>
            <ac:spMk id="16" creationId="{B240D428-C492-A8B0-D568-778AF6A3F57D}"/>
          </ac:spMkLst>
        </pc:spChg>
        <pc:spChg chg="add mod">
          <ac:chgData name="Amanda Waddle" userId="297d30bb520d41eb" providerId="LiveId" clId="{1E25CB0F-61E3-4FE6-9E02-7CF413A78BBC}" dt="2026-08-09T21:14:32.173" v="4523" actId="20577"/>
          <ac:spMkLst>
            <pc:docMk/>
            <pc:sldMk cId="1272600444" sldId="1372"/>
            <ac:spMk id="28" creationId="{4CADC835-FED3-8068-C3AE-6131FAD71990}"/>
          </ac:spMkLst>
        </pc:spChg>
        <pc:spChg chg="add mod">
          <ac:chgData name="Amanda Waddle" userId="297d30bb520d41eb" providerId="LiveId" clId="{1E25CB0F-61E3-4FE6-9E02-7CF413A78BBC}" dt="2026-08-09T21:14:58.917" v="4551" actId="14100"/>
          <ac:spMkLst>
            <pc:docMk/>
            <pc:sldMk cId="1272600444" sldId="1372"/>
            <ac:spMk id="30" creationId="{75A2057B-2979-BABB-BB70-AF10C1F25B6F}"/>
          </ac:spMkLst>
        </pc:spChg>
        <pc:spChg chg="add mod">
          <ac:chgData name="Amanda Waddle" userId="297d30bb520d41eb" providerId="LiveId" clId="{1E25CB0F-61E3-4FE6-9E02-7CF413A78BBC}" dt="2026-08-09T21:17:21.308" v="4601" actId="1076"/>
          <ac:spMkLst>
            <pc:docMk/>
            <pc:sldMk cId="1272600444" sldId="1372"/>
            <ac:spMk id="39" creationId="{8EE19E71-DA3E-FEBF-BAF9-7FA3937BBFD0}"/>
          </ac:spMkLst>
        </pc:spChg>
        <pc:picChg chg="add mod modCrop">
          <ac:chgData name="Amanda Waddle" userId="297d30bb520d41eb" providerId="LiveId" clId="{1E25CB0F-61E3-4FE6-9E02-7CF413A78BBC}" dt="2026-08-09T21:12:27.742" v="4478" actId="732"/>
          <ac:picMkLst>
            <pc:docMk/>
            <pc:sldMk cId="1272600444" sldId="1372"/>
            <ac:picMk id="3" creationId="{8ECF74BB-F71D-CD5E-2BBD-333FDDBAE915}"/>
          </ac:picMkLst>
        </pc:picChg>
        <pc:cxnChg chg="add mod">
          <ac:chgData name="Amanda Waddle" userId="297d30bb520d41eb" providerId="LiveId" clId="{1E25CB0F-61E3-4FE6-9E02-7CF413A78BBC}" dt="2026-08-09T21:13:58.075" v="4501" actId="208"/>
          <ac:cxnSpMkLst>
            <pc:docMk/>
            <pc:sldMk cId="1272600444" sldId="1372"/>
            <ac:cxnSpMk id="12" creationId="{73A24B8F-E6AE-AE48-9D5C-5B38A93F9C53}"/>
          </ac:cxnSpMkLst>
        </pc:cxnChg>
        <pc:cxnChg chg="add mod">
          <ac:chgData name="Amanda Waddle" userId="297d30bb520d41eb" providerId="LiveId" clId="{1E25CB0F-61E3-4FE6-9E02-7CF413A78BBC}" dt="2026-08-09T21:17:25.874" v="4602" actId="14100"/>
          <ac:cxnSpMkLst>
            <pc:docMk/>
            <pc:sldMk cId="1272600444" sldId="1372"/>
            <ac:cxnSpMk id="23" creationId="{DC6667C4-54AC-21B4-C992-A784D152FE56}"/>
          </ac:cxnSpMkLst>
        </pc:cxnChg>
        <pc:cxnChg chg="add mod">
          <ac:chgData name="Amanda Waddle" userId="297d30bb520d41eb" providerId="LiveId" clId="{1E25CB0F-61E3-4FE6-9E02-7CF413A78BBC}" dt="2026-08-09T21:14:43.618" v="4524" actId="1076"/>
          <ac:cxnSpMkLst>
            <pc:docMk/>
            <pc:sldMk cId="1272600444" sldId="1372"/>
            <ac:cxnSpMk id="25" creationId="{697FF96C-0270-312C-1B4C-4E7C99CB5DC3}"/>
          </ac:cxnSpMkLst>
        </pc:cxnChg>
        <pc:cxnChg chg="add mod">
          <ac:chgData name="Amanda Waddle" userId="297d30bb520d41eb" providerId="LiveId" clId="{1E25CB0F-61E3-4FE6-9E02-7CF413A78BBC}" dt="2026-08-09T21:14:16.262" v="4506" actId="1076"/>
          <ac:cxnSpMkLst>
            <pc:docMk/>
            <pc:sldMk cId="1272600444" sldId="1372"/>
            <ac:cxnSpMk id="26" creationId="{935A2433-AE9D-DF85-C3E8-08192EAA271F}"/>
          </ac:cxnSpMkLst>
        </pc:cxnChg>
      </pc:sldChg>
      <pc:sldMasterChg chg="modSldLayout sldLayoutOrd">
        <pc:chgData name="Amanda Waddle" userId="297d30bb520d41eb" providerId="LiveId" clId="{1E25CB0F-61E3-4FE6-9E02-7CF413A78BBC}" dt="2026-08-04T20:12:52.442" v="1220"/>
        <pc:sldMasterMkLst>
          <pc:docMk/>
          <pc:sldMasterMk cId="2526208453" sldId="2147483696"/>
        </pc:sldMasterMkLst>
        <pc:sldLayoutChg chg="modSp mod ord">
          <pc:chgData name="Amanda Waddle" userId="297d30bb520d41eb" providerId="LiveId" clId="{1E25CB0F-61E3-4FE6-9E02-7CF413A78BBC}" dt="2026-08-04T20:12:52.442" v="1220"/>
          <pc:sldLayoutMkLst>
            <pc:docMk/>
            <pc:sldMasterMk cId="2526208453" sldId="2147483696"/>
            <pc:sldLayoutMk cId="1593633672" sldId="2147483733"/>
          </pc:sldLayoutMkLst>
          <pc:spChg chg="mod">
            <ac:chgData name="Amanda Waddle" userId="297d30bb520d41eb" providerId="LiveId" clId="{1E25CB0F-61E3-4FE6-9E02-7CF413A78BBC}" dt="2026-08-04T20:12:52.442" v="1220"/>
            <ac:spMkLst>
              <pc:docMk/>
              <pc:sldMasterMk cId="2526208453" sldId="2147483696"/>
              <pc:sldLayoutMk cId="1593633672" sldId="2147483733"/>
              <ac:spMk id="2"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93633672" sldId="2147483733"/>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93633672" sldId="2147483733"/>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93633672" sldId="2147483733"/>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93633672" sldId="2147483733"/>
              <ac:spMk id="6"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823753644" sldId="2147483734"/>
          </pc:sldLayoutMkLst>
          <pc:spChg chg="mod">
            <ac:chgData name="Amanda Waddle" userId="297d30bb520d41eb" providerId="LiveId" clId="{1E25CB0F-61E3-4FE6-9E02-7CF413A78BBC}" dt="2026-08-04T20:12:52.442" v="1220"/>
            <ac:spMkLst>
              <pc:docMk/>
              <pc:sldMasterMk cId="2526208453" sldId="2147483696"/>
              <pc:sldLayoutMk cId="823753644" sldId="2147483734"/>
              <ac:spMk id="2"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823753644" sldId="2147483734"/>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823753644" sldId="2147483734"/>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823753644" sldId="2147483734"/>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823753644" sldId="2147483734"/>
              <ac:spMk id="6"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4211362034" sldId="2147483735"/>
          </pc:sldLayoutMkLst>
          <pc:spChg chg="mod">
            <ac:chgData name="Amanda Waddle" userId="297d30bb520d41eb" providerId="LiveId" clId="{1E25CB0F-61E3-4FE6-9E02-7CF413A78BBC}" dt="2026-08-04T20:12:52.442" v="1220"/>
            <ac:spMkLst>
              <pc:docMk/>
              <pc:sldMasterMk cId="2526208453" sldId="2147483696"/>
              <pc:sldLayoutMk cId="4211362034" sldId="2147483735"/>
              <ac:spMk id="2"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4211362034" sldId="2147483735"/>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4211362034" sldId="2147483735"/>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4211362034" sldId="2147483735"/>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4211362034" sldId="2147483735"/>
              <ac:spMk id="6"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2555687947" sldId="2147483736"/>
          </pc:sldLayoutMkLst>
          <pc:spChg chg="mod">
            <ac:chgData name="Amanda Waddle" userId="297d30bb520d41eb" providerId="LiveId" clId="{1E25CB0F-61E3-4FE6-9E02-7CF413A78BBC}" dt="2026-08-04T20:12:52.442" v="1220"/>
            <ac:spMkLst>
              <pc:docMk/>
              <pc:sldMasterMk cId="2526208453" sldId="2147483696"/>
              <pc:sldLayoutMk cId="2555687947" sldId="2147483736"/>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555687947" sldId="2147483736"/>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555687947" sldId="2147483736"/>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555687947" sldId="2147483736"/>
              <ac:spMk id="6"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555687947" sldId="2147483736"/>
              <ac:spMk id="7"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555687947" sldId="2147483736"/>
              <ac:spMk id="8"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2028155538" sldId="2147483737"/>
          </pc:sldLayoutMkLst>
          <pc:spChg chg="mod">
            <ac:chgData name="Amanda Waddle" userId="297d30bb520d41eb" providerId="LiveId" clId="{1E25CB0F-61E3-4FE6-9E02-7CF413A78BBC}" dt="2026-08-04T20:12:52.442" v="1220"/>
            <ac:spMkLst>
              <pc:docMk/>
              <pc:sldMasterMk cId="2526208453" sldId="2147483696"/>
              <pc:sldLayoutMk cId="2028155538" sldId="2147483737"/>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028155538" sldId="2147483737"/>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028155538" sldId="2147483737"/>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028155538" sldId="2147483737"/>
              <ac:spMk id="6"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028155538" sldId="2147483737"/>
              <ac:spMk id="7"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028155538" sldId="2147483737"/>
              <ac:spMk id="8"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028155538" sldId="2147483737"/>
              <ac:spMk id="9"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028155538" sldId="2147483737"/>
              <ac:spMk id="10"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1201954788" sldId="2147483738"/>
          </pc:sldLayoutMkLst>
          <pc:spChg chg="mod">
            <ac:chgData name="Amanda Waddle" userId="297d30bb520d41eb" providerId="LiveId" clId="{1E25CB0F-61E3-4FE6-9E02-7CF413A78BBC}" dt="2026-08-04T20:12:52.442" v="1220"/>
            <ac:spMkLst>
              <pc:docMk/>
              <pc:sldMasterMk cId="2526208453" sldId="2147483696"/>
              <pc:sldLayoutMk cId="1201954788" sldId="2147483738"/>
              <ac:spMk id="2"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201954788" sldId="2147483738"/>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201954788" sldId="2147483738"/>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201954788" sldId="2147483738"/>
              <ac:spMk id="5"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4149278930" sldId="2147483739"/>
          </pc:sldLayoutMkLst>
          <pc:spChg chg="mod">
            <ac:chgData name="Amanda Waddle" userId="297d30bb520d41eb" providerId="LiveId" clId="{1E25CB0F-61E3-4FE6-9E02-7CF413A78BBC}" dt="2026-08-04T20:12:52.442" v="1220"/>
            <ac:spMkLst>
              <pc:docMk/>
              <pc:sldMasterMk cId="2526208453" sldId="2147483696"/>
              <pc:sldLayoutMk cId="4149278930" sldId="2147483739"/>
              <ac:spMk id="7"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4149278930" sldId="2147483739"/>
              <ac:spMk id="8"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4149278930" sldId="2147483739"/>
              <ac:spMk id="9"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1519107048" sldId="2147483740"/>
          </pc:sldLayoutMkLst>
          <pc:spChg chg="mod">
            <ac:chgData name="Amanda Waddle" userId="297d30bb520d41eb" providerId="LiveId" clId="{1E25CB0F-61E3-4FE6-9E02-7CF413A78BBC}" dt="2026-08-04T20:12:52.442" v="1220"/>
            <ac:spMkLst>
              <pc:docMk/>
              <pc:sldMasterMk cId="2526208453" sldId="2147483696"/>
              <pc:sldLayoutMk cId="1519107048" sldId="2147483740"/>
              <ac:spMk id="2"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19107048" sldId="2147483740"/>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19107048" sldId="2147483740"/>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19107048" sldId="2147483740"/>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19107048" sldId="2147483740"/>
              <ac:spMk id="6"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519107048" sldId="2147483740"/>
              <ac:spMk id="7"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3056651024" sldId="2147483741"/>
          </pc:sldLayoutMkLst>
          <pc:spChg chg="mod">
            <ac:chgData name="Amanda Waddle" userId="297d30bb520d41eb" providerId="LiveId" clId="{1E25CB0F-61E3-4FE6-9E02-7CF413A78BBC}" dt="2026-08-04T20:12:52.442" v="1220"/>
            <ac:spMkLst>
              <pc:docMk/>
              <pc:sldMasterMk cId="2526208453" sldId="2147483696"/>
              <pc:sldLayoutMk cId="3056651024" sldId="2147483741"/>
              <ac:spMk id="2"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3056651024" sldId="2147483741"/>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3056651024" sldId="2147483741"/>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3056651024" sldId="2147483741"/>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3056651024" sldId="2147483741"/>
              <ac:spMk id="6"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3056651024" sldId="2147483741"/>
              <ac:spMk id="7"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1403917241" sldId="2147483742"/>
          </pc:sldLayoutMkLst>
          <pc:spChg chg="mod">
            <ac:chgData name="Amanda Waddle" userId="297d30bb520d41eb" providerId="LiveId" clId="{1E25CB0F-61E3-4FE6-9E02-7CF413A78BBC}" dt="2026-08-04T20:12:52.442" v="1220"/>
            <ac:spMkLst>
              <pc:docMk/>
              <pc:sldMasterMk cId="2526208453" sldId="2147483696"/>
              <pc:sldLayoutMk cId="1403917241" sldId="2147483742"/>
              <ac:spMk id="2"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403917241" sldId="2147483742"/>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403917241" sldId="2147483742"/>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403917241" sldId="2147483742"/>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1403917241" sldId="2147483742"/>
              <ac:spMk id="6" creationId="{00000000-0000-0000-0000-000000000000}"/>
            </ac:spMkLst>
          </pc:spChg>
        </pc:sldLayoutChg>
        <pc:sldLayoutChg chg="modSp mod ord">
          <pc:chgData name="Amanda Waddle" userId="297d30bb520d41eb" providerId="LiveId" clId="{1E25CB0F-61E3-4FE6-9E02-7CF413A78BBC}" dt="2026-08-04T20:12:52.442" v="1220"/>
          <pc:sldLayoutMkLst>
            <pc:docMk/>
            <pc:sldMasterMk cId="2526208453" sldId="2147483696"/>
            <pc:sldLayoutMk cId="2468789440" sldId="2147483743"/>
          </pc:sldLayoutMkLst>
          <pc:spChg chg="mod">
            <ac:chgData name="Amanda Waddle" userId="297d30bb520d41eb" providerId="LiveId" clId="{1E25CB0F-61E3-4FE6-9E02-7CF413A78BBC}" dt="2026-08-04T20:12:52.442" v="1220"/>
            <ac:spMkLst>
              <pc:docMk/>
              <pc:sldMasterMk cId="2526208453" sldId="2147483696"/>
              <pc:sldLayoutMk cId="2468789440" sldId="2147483743"/>
              <ac:spMk id="2"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468789440" sldId="2147483743"/>
              <ac:spMk id="3"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468789440" sldId="2147483743"/>
              <ac:spMk id="4"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468789440" sldId="2147483743"/>
              <ac:spMk id="5" creationId="{00000000-0000-0000-0000-000000000000}"/>
            </ac:spMkLst>
          </pc:spChg>
          <pc:spChg chg="mod">
            <ac:chgData name="Amanda Waddle" userId="297d30bb520d41eb" providerId="LiveId" clId="{1E25CB0F-61E3-4FE6-9E02-7CF413A78BBC}" dt="2026-08-04T20:12:52.442" v="1220"/>
            <ac:spMkLst>
              <pc:docMk/>
              <pc:sldMasterMk cId="2526208453" sldId="2147483696"/>
              <pc:sldLayoutMk cId="2468789440" sldId="2147483743"/>
              <ac:spMk id="6" creationId="{00000000-0000-0000-0000-000000000000}"/>
            </ac:spMkLst>
          </pc:spChg>
        </pc:sldLayoutChg>
      </pc:sldMaster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_rels/data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1F73A9-84C9-48D2-8418-254F7283C826}"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14E4C3F9-DEE1-4B5B-B2B1-C7359619FCF5}">
      <dgm:prSet phldrT="[Text]" phldr="0"/>
      <dgm:spPr/>
      <dgm:t>
        <a:bodyPr/>
        <a:lstStyle/>
        <a:p>
          <a:r>
            <a:rPr lang="en-US" dirty="0"/>
            <a:t>Advocacy</a:t>
          </a:r>
        </a:p>
      </dgm:t>
    </dgm:pt>
    <dgm:pt modelId="{B6DFFC3B-7125-4E44-8649-810E6BC1EE27}" type="parTrans" cxnId="{F1A3E3F8-244F-4617-83EC-CBA972D35A6C}">
      <dgm:prSet/>
      <dgm:spPr/>
      <dgm:t>
        <a:bodyPr/>
        <a:lstStyle/>
        <a:p>
          <a:endParaRPr lang="en-US"/>
        </a:p>
      </dgm:t>
    </dgm:pt>
    <dgm:pt modelId="{71AC3450-5096-4559-8BD3-B1013E149303}" type="sibTrans" cxnId="{F1A3E3F8-244F-4617-83EC-CBA972D35A6C}">
      <dgm:prSet/>
      <dgm:spPr/>
      <dgm:t>
        <a:bodyPr/>
        <a:lstStyle/>
        <a:p>
          <a:endParaRPr lang="en-US"/>
        </a:p>
      </dgm:t>
    </dgm:pt>
    <dgm:pt modelId="{C0C3E4B4-584E-47D6-9A04-B6569C6EFEA9}">
      <dgm:prSet phldrT="[Text]" phldr="0"/>
      <dgm:spPr/>
      <dgm:t>
        <a:bodyPr/>
        <a:lstStyle/>
        <a:p>
          <a:r>
            <a:rPr lang="en-US" dirty="0"/>
            <a:t>NGO or Community Group</a:t>
          </a:r>
        </a:p>
      </dgm:t>
    </dgm:pt>
    <dgm:pt modelId="{1AE69066-2913-4E53-B244-82E3DCF9E86B}" type="parTrans" cxnId="{504EC6C7-8B63-4F7B-A987-4E74FE05DBFD}">
      <dgm:prSet/>
      <dgm:spPr/>
      <dgm:t>
        <a:bodyPr/>
        <a:lstStyle/>
        <a:p>
          <a:endParaRPr lang="en-US"/>
        </a:p>
      </dgm:t>
    </dgm:pt>
    <dgm:pt modelId="{463D6F20-6E5A-4B45-A6F8-F457EAB7396A}" type="sibTrans" cxnId="{504EC6C7-8B63-4F7B-A987-4E74FE05DBFD}">
      <dgm:prSet/>
      <dgm:spPr/>
      <dgm:t>
        <a:bodyPr/>
        <a:lstStyle/>
        <a:p>
          <a:endParaRPr lang="en-US"/>
        </a:p>
      </dgm:t>
    </dgm:pt>
    <dgm:pt modelId="{CBBF963C-2EF7-4DEC-9FAB-FA79CE528FBE}">
      <dgm:prSet phldrT="[Text]" phldr="0"/>
      <dgm:spPr/>
      <dgm:t>
        <a:bodyPr/>
        <a:lstStyle/>
        <a:p>
          <a:r>
            <a:rPr lang="en-US" dirty="0"/>
            <a:t>Someone must ask</a:t>
          </a:r>
        </a:p>
      </dgm:t>
    </dgm:pt>
    <dgm:pt modelId="{FB24AF5E-F607-4DDE-B1AC-A96684DBACC8}" type="parTrans" cxnId="{B58234C2-0DA8-4406-ABC8-2FFEB53DE4CB}">
      <dgm:prSet/>
      <dgm:spPr/>
      <dgm:t>
        <a:bodyPr/>
        <a:lstStyle/>
        <a:p>
          <a:endParaRPr lang="en-US"/>
        </a:p>
      </dgm:t>
    </dgm:pt>
    <dgm:pt modelId="{42B5A7BD-55AA-471D-8484-35B4E5882CC8}" type="sibTrans" cxnId="{B58234C2-0DA8-4406-ABC8-2FFEB53DE4CB}">
      <dgm:prSet/>
      <dgm:spPr/>
      <dgm:t>
        <a:bodyPr/>
        <a:lstStyle/>
        <a:p>
          <a:endParaRPr lang="en-US"/>
        </a:p>
      </dgm:t>
    </dgm:pt>
    <dgm:pt modelId="{E40F2580-E5EA-4125-BF68-4A2B21B18D68}">
      <dgm:prSet phldrT="[Text]" phldr="0"/>
      <dgm:spPr/>
      <dgm:t>
        <a:bodyPr/>
        <a:lstStyle/>
        <a:p>
          <a:r>
            <a:rPr lang="en-US" dirty="0"/>
            <a:t>Planning</a:t>
          </a:r>
        </a:p>
      </dgm:t>
    </dgm:pt>
    <dgm:pt modelId="{70584AEC-D32F-4CBB-B62A-0F90C7D725DC}" type="parTrans" cxnId="{08AFF968-6A83-4908-B56E-6A44456F9788}">
      <dgm:prSet/>
      <dgm:spPr/>
      <dgm:t>
        <a:bodyPr/>
        <a:lstStyle/>
        <a:p>
          <a:endParaRPr lang="en-US"/>
        </a:p>
      </dgm:t>
    </dgm:pt>
    <dgm:pt modelId="{60211F30-94C4-41AD-81A0-604BE3E6025C}" type="sibTrans" cxnId="{08AFF968-6A83-4908-B56E-6A44456F9788}">
      <dgm:prSet/>
      <dgm:spPr/>
      <dgm:t>
        <a:bodyPr/>
        <a:lstStyle/>
        <a:p>
          <a:endParaRPr lang="en-US"/>
        </a:p>
      </dgm:t>
    </dgm:pt>
    <dgm:pt modelId="{7DE3FE16-3DBD-4441-92F8-3682091CD61E}">
      <dgm:prSet phldrT="[Text]" phldr="0"/>
      <dgm:spPr/>
      <dgm:t>
        <a:bodyPr/>
        <a:lstStyle/>
        <a:p>
          <a:r>
            <a:rPr lang="en-US" dirty="0"/>
            <a:t>Stakeholder Outreach – workshops, town halls, surveys, interviews</a:t>
          </a:r>
        </a:p>
      </dgm:t>
    </dgm:pt>
    <dgm:pt modelId="{F77BA4DE-DF60-4694-B624-C264D8B201FE}" type="parTrans" cxnId="{D805C168-7703-4207-B5BC-E8E19D67664A}">
      <dgm:prSet/>
      <dgm:spPr/>
      <dgm:t>
        <a:bodyPr/>
        <a:lstStyle/>
        <a:p>
          <a:endParaRPr lang="en-US"/>
        </a:p>
      </dgm:t>
    </dgm:pt>
    <dgm:pt modelId="{2C50D718-874E-4804-8EFB-8BEEDC9DD212}" type="sibTrans" cxnId="{D805C168-7703-4207-B5BC-E8E19D67664A}">
      <dgm:prSet/>
      <dgm:spPr/>
      <dgm:t>
        <a:bodyPr/>
        <a:lstStyle/>
        <a:p>
          <a:endParaRPr lang="en-US"/>
        </a:p>
      </dgm:t>
    </dgm:pt>
    <dgm:pt modelId="{4C8F26DB-F1D0-41A3-8682-2E0934270CF7}">
      <dgm:prSet phldrT="[Text]" phldr="0"/>
      <dgm:spPr/>
      <dgm:t>
        <a:bodyPr/>
        <a:lstStyle/>
        <a:p>
          <a:r>
            <a:rPr lang="en-US" dirty="0"/>
            <a:t>Zero Waste Initiatives (or strategies) – policies, programs, and infrastructure</a:t>
          </a:r>
        </a:p>
      </dgm:t>
    </dgm:pt>
    <dgm:pt modelId="{525CD700-8FAC-45AE-BC87-A016D4C6F713}" type="parTrans" cxnId="{805040CB-C29D-4841-88F5-5A2F0D38FCDC}">
      <dgm:prSet/>
      <dgm:spPr/>
      <dgm:t>
        <a:bodyPr/>
        <a:lstStyle/>
        <a:p>
          <a:endParaRPr lang="en-US"/>
        </a:p>
      </dgm:t>
    </dgm:pt>
    <dgm:pt modelId="{41D9A97A-54C5-4377-BBCE-36D6B8B5ECB4}" type="sibTrans" cxnId="{805040CB-C29D-4841-88F5-5A2F0D38FCDC}">
      <dgm:prSet/>
      <dgm:spPr/>
      <dgm:t>
        <a:bodyPr/>
        <a:lstStyle/>
        <a:p>
          <a:endParaRPr lang="en-US"/>
        </a:p>
      </dgm:t>
    </dgm:pt>
    <dgm:pt modelId="{A3A4D757-9A1A-4BFB-A752-2C55B0D8FBA5}">
      <dgm:prSet phldrT="[Text]" phldr="0"/>
      <dgm:spPr/>
      <dgm:t>
        <a:bodyPr/>
        <a:lstStyle/>
        <a:p>
          <a:r>
            <a:rPr lang="en-US" dirty="0"/>
            <a:t>Implementation</a:t>
          </a:r>
        </a:p>
      </dgm:t>
    </dgm:pt>
    <dgm:pt modelId="{8AB22176-528C-44DF-B1E4-4902BB7DC451}" type="parTrans" cxnId="{B7A83DA0-D854-4787-A9A7-97CE23EE553C}">
      <dgm:prSet/>
      <dgm:spPr/>
      <dgm:t>
        <a:bodyPr/>
        <a:lstStyle/>
        <a:p>
          <a:endParaRPr lang="en-US"/>
        </a:p>
      </dgm:t>
    </dgm:pt>
    <dgm:pt modelId="{DFFD80C3-4F59-475B-89B6-081735C38155}" type="sibTrans" cxnId="{B7A83DA0-D854-4787-A9A7-97CE23EE553C}">
      <dgm:prSet/>
      <dgm:spPr/>
      <dgm:t>
        <a:bodyPr/>
        <a:lstStyle/>
        <a:p>
          <a:endParaRPr lang="en-US"/>
        </a:p>
      </dgm:t>
    </dgm:pt>
    <dgm:pt modelId="{5C8AFB6F-A818-41BE-897E-6ACE07C44BE5}">
      <dgm:prSet phldrT="[Text]" phldr="0"/>
      <dgm:spPr/>
      <dgm:t>
        <a:bodyPr/>
        <a:lstStyle/>
        <a:p>
          <a:r>
            <a:rPr lang="en-US" dirty="0"/>
            <a:t>Puts the planning (Zero Waste Initiatives) into action</a:t>
          </a:r>
        </a:p>
      </dgm:t>
    </dgm:pt>
    <dgm:pt modelId="{2D9C35BC-A0CD-4DEA-B1F4-63AEC13DB68C}" type="parTrans" cxnId="{5909B1C0-AB46-41DD-9F3A-541F0D7FE473}">
      <dgm:prSet/>
      <dgm:spPr/>
      <dgm:t>
        <a:bodyPr/>
        <a:lstStyle/>
        <a:p>
          <a:endParaRPr lang="en-US"/>
        </a:p>
      </dgm:t>
    </dgm:pt>
    <dgm:pt modelId="{E5D3903B-B62D-4B1B-B111-308E161F6BA0}" type="sibTrans" cxnId="{5909B1C0-AB46-41DD-9F3A-541F0D7FE473}">
      <dgm:prSet/>
      <dgm:spPr/>
      <dgm:t>
        <a:bodyPr/>
        <a:lstStyle/>
        <a:p>
          <a:endParaRPr lang="en-US"/>
        </a:p>
      </dgm:t>
    </dgm:pt>
    <dgm:pt modelId="{36A49C52-60E5-4AD2-A6C7-508842DDB04E}">
      <dgm:prSet phldrT="[Text]" phldr="0"/>
      <dgm:spPr/>
      <dgm:t>
        <a:bodyPr/>
        <a:lstStyle/>
        <a:p>
          <a:r>
            <a:rPr lang="en-US" dirty="0"/>
            <a:t>Must have community buy-in, support, and leadership from the top</a:t>
          </a:r>
        </a:p>
      </dgm:t>
    </dgm:pt>
    <dgm:pt modelId="{17D391F2-DA03-496D-AC6F-2C92F6D0659D}" type="parTrans" cxnId="{E91A1A62-2758-4137-A092-522A0F0291F5}">
      <dgm:prSet/>
      <dgm:spPr/>
      <dgm:t>
        <a:bodyPr/>
        <a:lstStyle/>
        <a:p>
          <a:endParaRPr lang="en-US"/>
        </a:p>
      </dgm:t>
    </dgm:pt>
    <dgm:pt modelId="{1457CC75-F644-41D4-8880-0FAA8EBFE987}" type="sibTrans" cxnId="{E91A1A62-2758-4137-A092-522A0F0291F5}">
      <dgm:prSet/>
      <dgm:spPr/>
      <dgm:t>
        <a:bodyPr/>
        <a:lstStyle/>
        <a:p>
          <a:endParaRPr lang="en-US"/>
        </a:p>
      </dgm:t>
    </dgm:pt>
    <dgm:pt modelId="{0A6B363B-CD37-4C6F-A533-76962A4E01FF}" type="pres">
      <dgm:prSet presAssocID="{7D1F73A9-84C9-48D2-8418-254F7283C826}" presName="Name0" presStyleCnt="0">
        <dgm:presLayoutVars>
          <dgm:dir/>
          <dgm:animLvl val="lvl"/>
          <dgm:resizeHandles val="exact"/>
        </dgm:presLayoutVars>
      </dgm:prSet>
      <dgm:spPr/>
    </dgm:pt>
    <dgm:pt modelId="{E80285DA-C4BF-4751-9BB6-4CB5623CDB21}" type="pres">
      <dgm:prSet presAssocID="{14E4C3F9-DEE1-4B5B-B2B1-C7359619FCF5}" presName="linNode" presStyleCnt="0"/>
      <dgm:spPr/>
    </dgm:pt>
    <dgm:pt modelId="{611325DE-3A41-4167-9C21-B756DF59A94B}" type="pres">
      <dgm:prSet presAssocID="{14E4C3F9-DEE1-4B5B-B2B1-C7359619FCF5}" presName="parentText" presStyleLbl="node1" presStyleIdx="0" presStyleCnt="3">
        <dgm:presLayoutVars>
          <dgm:chMax val="1"/>
          <dgm:bulletEnabled val="1"/>
        </dgm:presLayoutVars>
      </dgm:prSet>
      <dgm:spPr/>
    </dgm:pt>
    <dgm:pt modelId="{540A3C7F-5C77-4AE9-AB18-32558F6A098B}" type="pres">
      <dgm:prSet presAssocID="{14E4C3F9-DEE1-4B5B-B2B1-C7359619FCF5}" presName="descendantText" presStyleLbl="alignAccFollowNode1" presStyleIdx="0" presStyleCnt="3">
        <dgm:presLayoutVars>
          <dgm:bulletEnabled val="1"/>
        </dgm:presLayoutVars>
      </dgm:prSet>
      <dgm:spPr/>
    </dgm:pt>
    <dgm:pt modelId="{6776FDDD-D1CB-4667-8B74-9C3924261256}" type="pres">
      <dgm:prSet presAssocID="{71AC3450-5096-4559-8BD3-B1013E149303}" presName="sp" presStyleCnt="0"/>
      <dgm:spPr/>
    </dgm:pt>
    <dgm:pt modelId="{43367678-AB43-44E1-B7F5-CE4F0560EC4A}" type="pres">
      <dgm:prSet presAssocID="{E40F2580-E5EA-4125-BF68-4A2B21B18D68}" presName="linNode" presStyleCnt="0"/>
      <dgm:spPr/>
    </dgm:pt>
    <dgm:pt modelId="{9C8D9F94-C02D-4FBB-9681-84E45947A4B0}" type="pres">
      <dgm:prSet presAssocID="{E40F2580-E5EA-4125-BF68-4A2B21B18D68}" presName="parentText" presStyleLbl="node1" presStyleIdx="1" presStyleCnt="3">
        <dgm:presLayoutVars>
          <dgm:chMax val="1"/>
          <dgm:bulletEnabled val="1"/>
        </dgm:presLayoutVars>
      </dgm:prSet>
      <dgm:spPr/>
    </dgm:pt>
    <dgm:pt modelId="{29659BC6-B112-4824-AFA7-BBB3BF65D316}" type="pres">
      <dgm:prSet presAssocID="{E40F2580-E5EA-4125-BF68-4A2B21B18D68}" presName="descendantText" presStyleLbl="alignAccFollowNode1" presStyleIdx="1" presStyleCnt="3">
        <dgm:presLayoutVars>
          <dgm:bulletEnabled val="1"/>
        </dgm:presLayoutVars>
      </dgm:prSet>
      <dgm:spPr/>
    </dgm:pt>
    <dgm:pt modelId="{C4C659D1-BEAF-49FA-A3A5-F4E278B7247B}" type="pres">
      <dgm:prSet presAssocID="{60211F30-94C4-41AD-81A0-604BE3E6025C}" presName="sp" presStyleCnt="0"/>
      <dgm:spPr/>
    </dgm:pt>
    <dgm:pt modelId="{AA7064B1-114F-4C32-99B2-776DDCBF3441}" type="pres">
      <dgm:prSet presAssocID="{A3A4D757-9A1A-4BFB-A752-2C55B0D8FBA5}" presName="linNode" presStyleCnt="0"/>
      <dgm:spPr/>
    </dgm:pt>
    <dgm:pt modelId="{BD051F19-44A8-448E-974F-90E5745AD4D2}" type="pres">
      <dgm:prSet presAssocID="{A3A4D757-9A1A-4BFB-A752-2C55B0D8FBA5}" presName="parentText" presStyleLbl="node1" presStyleIdx="2" presStyleCnt="3">
        <dgm:presLayoutVars>
          <dgm:chMax val="1"/>
          <dgm:bulletEnabled val="1"/>
        </dgm:presLayoutVars>
      </dgm:prSet>
      <dgm:spPr/>
    </dgm:pt>
    <dgm:pt modelId="{31029510-CD49-42F9-98E4-DBBDB986946A}" type="pres">
      <dgm:prSet presAssocID="{A3A4D757-9A1A-4BFB-A752-2C55B0D8FBA5}" presName="descendantText" presStyleLbl="alignAccFollowNode1" presStyleIdx="2" presStyleCnt="3">
        <dgm:presLayoutVars>
          <dgm:bulletEnabled val="1"/>
        </dgm:presLayoutVars>
      </dgm:prSet>
      <dgm:spPr/>
    </dgm:pt>
  </dgm:ptLst>
  <dgm:cxnLst>
    <dgm:cxn modelId="{29D20D11-640E-41CE-B7F2-67332CE2CDB5}" type="presOf" srcId="{7D1F73A9-84C9-48D2-8418-254F7283C826}" destId="{0A6B363B-CD37-4C6F-A533-76962A4E01FF}" srcOrd="0" destOrd="0" presId="urn:microsoft.com/office/officeart/2005/8/layout/vList5"/>
    <dgm:cxn modelId="{DB9CD231-C2D5-4A58-A4D8-51E22A99AC1E}" type="presOf" srcId="{7DE3FE16-3DBD-4441-92F8-3682091CD61E}" destId="{29659BC6-B112-4824-AFA7-BBB3BF65D316}" srcOrd="0" destOrd="0" presId="urn:microsoft.com/office/officeart/2005/8/layout/vList5"/>
    <dgm:cxn modelId="{83B47437-4B49-4392-BA7D-D03FDB947115}" type="presOf" srcId="{E40F2580-E5EA-4125-BF68-4A2B21B18D68}" destId="{9C8D9F94-C02D-4FBB-9681-84E45947A4B0}" srcOrd="0" destOrd="0" presId="urn:microsoft.com/office/officeart/2005/8/layout/vList5"/>
    <dgm:cxn modelId="{DE756660-592D-4F12-8E93-4BBD5EF36F41}" type="presOf" srcId="{C0C3E4B4-584E-47D6-9A04-B6569C6EFEA9}" destId="{540A3C7F-5C77-4AE9-AB18-32558F6A098B}" srcOrd="0" destOrd="0" presId="urn:microsoft.com/office/officeart/2005/8/layout/vList5"/>
    <dgm:cxn modelId="{E91A1A62-2758-4137-A092-522A0F0291F5}" srcId="{A3A4D757-9A1A-4BFB-A752-2C55B0D8FBA5}" destId="{36A49C52-60E5-4AD2-A6C7-508842DDB04E}" srcOrd="1" destOrd="0" parTransId="{17D391F2-DA03-496D-AC6F-2C92F6D0659D}" sibTransId="{1457CC75-F644-41D4-8880-0FAA8EBFE987}"/>
    <dgm:cxn modelId="{D805C168-7703-4207-B5BC-E8E19D67664A}" srcId="{E40F2580-E5EA-4125-BF68-4A2B21B18D68}" destId="{7DE3FE16-3DBD-4441-92F8-3682091CD61E}" srcOrd="0" destOrd="0" parTransId="{F77BA4DE-DF60-4694-B624-C264D8B201FE}" sibTransId="{2C50D718-874E-4804-8EFB-8BEEDC9DD212}"/>
    <dgm:cxn modelId="{08AFF968-6A83-4908-B56E-6A44456F9788}" srcId="{7D1F73A9-84C9-48D2-8418-254F7283C826}" destId="{E40F2580-E5EA-4125-BF68-4A2B21B18D68}" srcOrd="1" destOrd="0" parTransId="{70584AEC-D32F-4CBB-B62A-0F90C7D725DC}" sibTransId="{60211F30-94C4-41AD-81A0-604BE3E6025C}"/>
    <dgm:cxn modelId="{632DE950-FE74-4AB6-9680-FAEB24C9CF67}" type="presOf" srcId="{14E4C3F9-DEE1-4B5B-B2B1-C7359619FCF5}" destId="{611325DE-3A41-4167-9C21-B756DF59A94B}" srcOrd="0" destOrd="0" presId="urn:microsoft.com/office/officeart/2005/8/layout/vList5"/>
    <dgm:cxn modelId="{F433B47D-97C7-4077-A3CE-9B96BBE5CEF4}" type="presOf" srcId="{36A49C52-60E5-4AD2-A6C7-508842DDB04E}" destId="{31029510-CD49-42F9-98E4-DBBDB986946A}" srcOrd="0" destOrd="1" presId="urn:microsoft.com/office/officeart/2005/8/layout/vList5"/>
    <dgm:cxn modelId="{DC23F992-F8B9-445A-97A3-D690225010CD}" type="presOf" srcId="{A3A4D757-9A1A-4BFB-A752-2C55B0D8FBA5}" destId="{BD051F19-44A8-448E-974F-90E5745AD4D2}" srcOrd="0" destOrd="0" presId="urn:microsoft.com/office/officeart/2005/8/layout/vList5"/>
    <dgm:cxn modelId="{3D798D9E-7606-4A17-8D08-9304E9502DE3}" type="presOf" srcId="{CBBF963C-2EF7-4DEC-9FAB-FA79CE528FBE}" destId="{540A3C7F-5C77-4AE9-AB18-32558F6A098B}" srcOrd="0" destOrd="1" presId="urn:microsoft.com/office/officeart/2005/8/layout/vList5"/>
    <dgm:cxn modelId="{B7A83DA0-D854-4787-A9A7-97CE23EE553C}" srcId="{7D1F73A9-84C9-48D2-8418-254F7283C826}" destId="{A3A4D757-9A1A-4BFB-A752-2C55B0D8FBA5}" srcOrd="2" destOrd="0" parTransId="{8AB22176-528C-44DF-B1E4-4902BB7DC451}" sibTransId="{DFFD80C3-4F59-475B-89B6-081735C38155}"/>
    <dgm:cxn modelId="{239DBABF-F209-4196-B758-9CE9AAC74E39}" type="presOf" srcId="{4C8F26DB-F1D0-41A3-8682-2E0934270CF7}" destId="{29659BC6-B112-4824-AFA7-BBB3BF65D316}" srcOrd="0" destOrd="1" presId="urn:microsoft.com/office/officeart/2005/8/layout/vList5"/>
    <dgm:cxn modelId="{5909B1C0-AB46-41DD-9F3A-541F0D7FE473}" srcId="{A3A4D757-9A1A-4BFB-A752-2C55B0D8FBA5}" destId="{5C8AFB6F-A818-41BE-897E-6ACE07C44BE5}" srcOrd="0" destOrd="0" parTransId="{2D9C35BC-A0CD-4DEA-B1F4-63AEC13DB68C}" sibTransId="{E5D3903B-B62D-4B1B-B111-308E161F6BA0}"/>
    <dgm:cxn modelId="{B58234C2-0DA8-4406-ABC8-2FFEB53DE4CB}" srcId="{14E4C3F9-DEE1-4B5B-B2B1-C7359619FCF5}" destId="{CBBF963C-2EF7-4DEC-9FAB-FA79CE528FBE}" srcOrd="1" destOrd="0" parTransId="{FB24AF5E-F607-4DDE-B1AC-A96684DBACC8}" sibTransId="{42B5A7BD-55AA-471D-8484-35B4E5882CC8}"/>
    <dgm:cxn modelId="{504EC6C7-8B63-4F7B-A987-4E74FE05DBFD}" srcId="{14E4C3F9-DEE1-4B5B-B2B1-C7359619FCF5}" destId="{C0C3E4B4-584E-47D6-9A04-B6569C6EFEA9}" srcOrd="0" destOrd="0" parTransId="{1AE69066-2913-4E53-B244-82E3DCF9E86B}" sibTransId="{463D6F20-6E5A-4B45-A6F8-F457EAB7396A}"/>
    <dgm:cxn modelId="{805040CB-C29D-4841-88F5-5A2F0D38FCDC}" srcId="{E40F2580-E5EA-4125-BF68-4A2B21B18D68}" destId="{4C8F26DB-F1D0-41A3-8682-2E0934270CF7}" srcOrd="1" destOrd="0" parTransId="{525CD700-8FAC-45AE-BC87-A016D4C6F713}" sibTransId="{41D9A97A-54C5-4377-BBCE-36D6B8B5ECB4}"/>
    <dgm:cxn modelId="{E9988AD7-9791-4384-A8AC-79D7D455BE3D}" type="presOf" srcId="{5C8AFB6F-A818-41BE-897E-6ACE07C44BE5}" destId="{31029510-CD49-42F9-98E4-DBBDB986946A}" srcOrd="0" destOrd="0" presId="urn:microsoft.com/office/officeart/2005/8/layout/vList5"/>
    <dgm:cxn modelId="{F1A3E3F8-244F-4617-83EC-CBA972D35A6C}" srcId="{7D1F73A9-84C9-48D2-8418-254F7283C826}" destId="{14E4C3F9-DEE1-4B5B-B2B1-C7359619FCF5}" srcOrd="0" destOrd="0" parTransId="{B6DFFC3B-7125-4E44-8649-810E6BC1EE27}" sibTransId="{71AC3450-5096-4559-8BD3-B1013E149303}"/>
    <dgm:cxn modelId="{DF2E9CFF-CBF6-4F2C-86AD-CD7A0D2AC5D7}" type="presParOf" srcId="{0A6B363B-CD37-4C6F-A533-76962A4E01FF}" destId="{E80285DA-C4BF-4751-9BB6-4CB5623CDB21}" srcOrd="0" destOrd="0" presId="urn:microsoft.com/office/officeart/2005/8/layout/vList5"/>
    <dgm:cxn modelId="{AF545027-33F0-426E-8AD7-3542ED089927}" type="presParOf" srcId="{E80285DA-C4BF-4751-9BB6-4CB5623CDB21}" destId="{611325DE-3A41-4167-9C21-B756DF59A94B}" srcOrd="0" destOrd="0" presId="urn:microsoft.com/office/officeart/2005/8/layout/vList5"/>
    <dgm:cxn modelId="{CDFDC081-01BD-4C8F-9E82-E48A9265A043}" type="presParOf" srcId="{E80285DA-C4BF-4751-9BB6-4CB5623CDB21}" destId="{540A3C7F-5C77-4AE9-AB18-32558F6A098B}" srcOrd="1" destOrd="0" presId="urn:microsoft.com/office/officeart/2005/8/layout/vList5"/>
    <dgm:cxn modelId="{A23557E1-C0D3-4006-B2DC-99F84760D415}" type="presParOf" srcId="{0A6B363B-CD37-4C6F-A533-76962A4E01FF}" destId="{6776FDDD-D1CB-4667-8B74-9C3924261256}" srcOrd="1" destOrd="0" presId="urn:microsoft.com/office/officeart/2005/8/layout/vList5"/>
    <dgm:cxn modelId="{8E168094-7D33-419A-A9FC-684F25837D54}" type="presParOf" srcId="{0A6B363B-CD37-4C6F-A533-76962A4E01FF}" destId="{43367678-AB43-44E1-B7F5-CE4F0560EC4A}" srcOrd="2" destOrd="0" presId="urn:microsoft.com/office/officeart/2005/8/layout/vList5"/>
    <dgm:cxn modelId="{2136E675-2ADE-4F14-B7F2-B8426480E322}" type="presParOf" srcId="{43367678-AB43-44E1-B7F5-CE4F0560EC4A}" destId="{9C8D9F94-C02D-4FBB-9681-84E45947A4B0}" srcOrd="0" destOrd="0" presId="urn:microsoft.com/office/officeart/2005/8/layout/vList5"/>
    <dgm:cxn modelId="{972BF660-ADF1-47AB-8312-922FBCCD73B3}" type="presParOf" srcId="{43367678-AB43-44E1-B7F5-CE4F0560EC4A}" destId="{29659BC6-B112-4824-AFA7-BBB3BF65D316}" srcOrd="1" destOrd="0" presId="urn:microsoft.com/office/officeart/2005/8/layout/vList5"/>
    <dgm:cxn modelId="{C9ECB6FB-E60B-4D60-B936-89D74E394F8C}" type="presParOf" srcId="{0A6B363B-CD37-4C6F-A533-76962A4E01FF}" destId="{C4C659D1-BEAF-49FA-A3A5-F4E278B7247B}" srcOrd="3" destOrd="0" presId="urn:microsoft.com/office/officeart/2005/8/layout/vList5"/>
    <dgm:cxn modelId="{69D5AB47-443B-4F82-8B7D-9F52422D493B}" type="presParOf" srcId="{0A6B363B-CD37-4C6F-A533-76962A4E01FF}" destId="{AA7064B1-114F-4C32-99B2-776DDCBF3441}" srcOrd="4" destOrd="0" presId="urn:microsoft.com/office/officeart/2005/8/layout/vList5"/>
    <dgm:cxn modelId="{79CBBB87-14E9-47C3-B128-8D5AA5E26D46}" type="presParOf" srcId="{AA7064B1-114F-4C32-99B2-776DDCBF3441}" destId="{BD051F19-44A8-448E-974F-90E5745AD4D2}" srcOrd="0" destOrd="0" presId="urn:microsoft.com/office/officeart/2005/8/layout/vList5"/>
    <dgm:cxn modelId="{4ED010DD-96F5-460A-8E12-353B2F455272}" type="presParOf" srcId="{AA7064B1-114F-4C32-99B2-776DDCBF3441}" destId="{31029510-CD49-42F9-98E4-DBBDB986946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6C8698-B798-4052-AADE-9C387AD48097}" type="doc">
      <dgm:prSet loTypeId="urn:microsoft.com/office/officeart/2005/8/layout/hList7" loCatId="process" qsTypeId="urn:microsoft.com/office/officeart/2005/8/quickstyle/simple1" qsCatId="simple" csTypeId="urn:microsoft.com/office/officeart/2005/8/colors/colorful2" csCatId="colorful" phldr="1"/>
      <dgm:spPr/>
      <dgm:t>
        <a:bodyPr/>
        <a:lstStyle/>
        <a:p>
          <a:endParaRPr lang="en-US"/>
        </a:p>
      </dgm:t>
    </dgm:pt>
    <dgm:pt modelId="{4578CB40-3245-49D3-89CE-259AD6D19223}">
      <dgm:prSet phldrT="[Text]" phldr="0"/>
      <dgm:spPr>
        <a:solidFill>
          <a:srgbClr val="FFC000"/>
        </a:solidFill>
      </dgm:spPr>
      <dgm:t>
        <a:bodyPr/>
        <a:lstStyle/>
        <a:p>
          <a:r>
            <a:rPr lang="en-US" b="1" dirty="0"/>
            <a:t>Policies</a:t>
          </a:r>
        </a:p>
      </dgm:t>
    </dgm:pt>
    <dgm:pt modelId="{91479F30-1B4C-4EA9-8EA5-F6EB76624FE7}" type="parTrans" cxnId="{774A196C-7124-4E11-B852-F4720A222A29}">
      <dgm:prSet/>
      <dgm:spPr/>
      <dgm:t>
        <a:bodyPr/>
        <a:lstStyle/>
        <a:p>
          <a:endParaRPr lang="en-US"/>
        </a:p>
      </dgm:t>
    </dgm:pt>
    <dgm:pt modelId="{2A513417-1D9D-4A5E-8CA7-FDE468861E9D}" type="sibTrans" cxnId="{774A196C-7124-4E11-B852-F4720A222A29}">
      <dgm:prSet/>
      <dgm:spPr/>
      <dgm:t>
        <a:bodyPr/>
        <a:lstStyle/>
        <a:p>
          <a:endParaRPr lang="en-US"/>
        </a:p>
      </dgm:t>
    </dgm:pt>
    <dgm:pt modelId="{F7267869-5720-459D-8181-B0A5B4F77BBE}">
      <dgm:prSet phldrT="[Text]" phldr="0"/>
      <dgm:spPr>
        <a:solidFill>
          <a:srgbClr val="FFC000"/>
        </a:solidFill>
      </dgm:spPr>
      <dgm:t>
        <a:bodyPr/>
        <a:lstStyle/>
        <a:p>
          <a:r>
            <a:rPr lang="en-US" b="1" dirty="0"/>
            <a:t>Universal Services</a:t>
          </a:r>
        </a:p>
      </dgm:t>
    </dgm:pt>
    <dgm:pt modelId="{C2C6F0D5-420F-48EB-ADAA-FB4612BD031E}" type="parTrans" cxnId="{19BDCBA8-98FA-40B9-9B85-65CCBBF3E071}">
      <dgm:prSet/>
      <dgm:spPr/>
      <dgm:t>
        <a:bodyPr/>
        <a:lstStyle/>
        <a:p>
          <a:endParaRPr lang="en-US"/>
        </a:p>
      </dgm:t>
    </dgm:pt>
    <dgm:pt modelId="{6F1698F0-F116-46F7-93E3-D6F0771EB116}" type="sibTrans" cxnId="{19BDCBA8-98FA-40B9-9B85-65CCBBF3E071}">
      <dgm:prSet/>
      <dgm:spPr/>
      <dgm:t>
        <a:bodyPr/>
        <a:lstStyle/>
        <a:p>
          <a:endParaRPr lang="en-US"/>
        </a:p>
      </dgm:t>
    </dgm:pt>
    <dgm:pt modelId="{1AA1A4F5-A259-4551-8EC1-BC31EC93461B}">
      <dgm:prSet phldrT="[Text]" phldr="0"/>
      <dgm:spPr>
        <a:solidFill>
          <a:srgbClr val="FFC000"/>
        </a:solidFill>
      </dgm:spPr>
      <dgm:t>
        <a:bodyPr/>
        <a:lstStyle/>
        <a:p>
          <a:r>
            <a:rPr lang="en-US" b="1" dirty="0"/>
            <a:t>Single-Use Material Bans</a:t>
          </a:r>
        </a:p>
      </dgm:t>
    </dgm:pt>
    <dgm:pt modelId="{8E46321F-23B9-4476-A3AB-2B723423A68B}" type="parTrans" cxnId="{27E6AF80-8A72-42A5-966B-49F3B70E2D70}">
      <dgm:prSet/>
      <dgm:spPr/>
      <dgm:t>
        <a:bodyPr/>
        <a:lstStyle/>
        <a:p>
          <a:endParaRPr lang="en-US"/>
        </a:p>
      </dgm:t>
    </dgm:pt>
    <dgm:pt modelId="{EE05A153-B1F3-4936-AE57-CB9244922971}" type="sibTrans" cxnId="{27E6AF80-8A72-42A5-966B-49F3B70E2D70}">
      <dgm:prSet/>
      <dgm:spPr/>
      <dgm:t>
        <a:bodyPr/>
        <a:lstStyle/>
        <a:p>
          <a:endParaRPr lang="en-US"/>
        </a:p>
      </dgm:t>
    </dgm:pt>
    <dgm:pt modelId="{38A722E8-48F4-4AB6-AE56-307019E51BC9}">
      <dgm:prSet phldrT="[Text]" phldr="0"/>
      <dgm:spPr/>
      <dgm:t>
        <a:bodyPr/>
        <a:lstStyle/>
        <a:p>
          <a:r>
            <a:rPr lang="en-US" b="1" dirty="0"/>
            <a:t>Programs</a:t>
          </a:r>
        </a:p>
      </dgm:t>
    </dgm:pt>
    <dgm:pt modelId="{A96DF38A-7A05-4439-9B40-3319B0CE8ED1}" type="parTrans" cxnId="{A18CC1FF-28F2-463E-9C37-6176008C1152}">
      <dgm:prSet/>
      <dgm:spPr/>
      <dgm:t>
        <a:bodyPr/>
        <a:lstStyle/>
        <a:p>
          <a:endParaRPr lang="en-US"/>
        </a:p>
      </dgm:t>
    </dgm:pt>
    <dgm:pt modelId="{0CFFEAB9-B8FB-46E0-AE3A-42572628D068}" type="sibTrans" cxnId="{A18CC1FF-28F2-463E-9C37-6176008C1152}">
      <dgm:prSet/>
      <dgm:spPr/>
      <dgm:t>
        <a:bodyPr/>
        <a:lstStyle/>
        <a:p>
          <a:endParaRPr lang="en-US"/>
        </a:p>
      </dgm:t>
    </dgm:pt>
    <dgm:pt modelId="{F2341474-B181-4C88-9875-960F0F8FB4B6}">
      <dgm:prSet phldrT="[Text]" phldr="0"/>
      <dgm:spPr/>
      <dgm:t>
        <a:bodyPr/>
        <a:lstStyle/>
        <a:p>
          <a:r>
            <a:rPr lang="en-US" b="1" dirty="0"/>
            <a:t>Education and Outreach</a:t>
          </a:r>
        </a:p>
      </dgm:t>
    </dgm:pt>
    <dgm:pt modelId="{B272B0A7-EE4F-4D85-B5B0-E35A52059587}" type="parTrans" cxnId="{F6C32E40-EC4E-40DD-B3A9-FCBCED4E81BF}">
      <dgm:prSet/>
      <dgm:spPr/>
      <dgm:t>
        <a:bodyPr/>
        <a:lstStyle/>
        <a:p>
          <a:endParaRPr lang="en-US"/>
        </a:p>
      </dgm:t>
    </dgm:pt>
    <dgm:pt modelId="{F410CBB1-FC83-4697-A5AF-C03831504E6F}" type="sibTrans" cxnId="{F6C32E40-EC4E-40DD-B3A9-FCBCED4E81BF}">
      <dgm:prSet/>
      <dgm:spPr/>
      <dgm:t>
        <a:bodyPr/>
        <a:lstStyle/>
        <a:p>
          <a:endParaRPr lang="en-US"/>
        </a:p>
      </dgm:t>
    </dgm:pt>
    <dgm:pt modelId="{EAC0775F-ED21-48BC-A87E-06F5E3388BDB}">
      <dgm:prSet phldrT="[Text]" phldr="0"/>
      <dgm:spPr/>
      <dgm:t>
        <a:bodyPr/>
        <a:lstStyle/>
        <a:p>
          <a:r>
            <a:rPr lang="en-US" b="1" dirty="0"/>
            <a:t>Technical Assistance</a:t>
          </a:r>
        </a:p>
      </dgm:t>
    </dgm:pt>
    <dgm:pt modelId="{D83B7E7B-F041-4BE5-9F23-C02AC4B09288}" type="parTrans" cxnId="{90C33844-9D3C-4DD4-85BE-083AE48319AF}">
      <dgm:prSet/>
      <dgm:spPr/>
      <dgm:t>
        <a:bodyPr/>
        <a:lstStyle/>
        <a:p>
          <a:endParaRPr lang="en-US"/>
        </a:p>
      </dgm:t>
    </dgm:pt>
    <dgm:pt modelId="{D0B3F1C8-F017-4277-8AF7-EC31F5FF5D3A}" type="sibTrans" cxnId="{90C33844-9D3C-4DD4-85BE-083AE48319AF}">
      <dgm:prSet/>
      <dgm:spPr/>
      <dgm:t>
        <a:bodyPr/>
        <a:lstStyle/>
        <a:p>
          <a:endParaRPr lang="en-US"/>
        </a:p>
      </dgm:t>
    </dgm:pt>
    <dgm:pt modelId="{6DAA14FB-5BDC-4F84-AA39-E024CCA3722A}">
      <dgm:prSet phldrT="[Text]" phldr="0"/>
      <dgm:spPr>
        <a:solidFill>
          <a:srgbClr val="7030A0"/>
        </a:solidFill>
      </dgm:spPr>
      <dgm:t>
        <a:bodyPr/>
        <a:lstStyle/>
        <a:p>
          <a:r>
            <a:rPr lang="en-US" b="1" dirty="0"/>
            <a:t>Infrastructure</a:t>
          </a:r>
        </a:p>
      </dgm:t>
    </dgm:pt>
    <dgm:pt modelId="{2017164E-634C-49B4-9867-D8F7B37CDE88}" type="parTrans" cxnId="{29D21EDB-12AF-40A4-AAB4-1A06A23406FC}">
      <dgm:prSet/>
      <dgm:spPr/>
      <dgm:t>
        <a:bodyPr/>
        <a:lstStyle/>
        <a:p>
          <a:endParaRPr lang="en-US"/>
        </a:p>
      </dgm:t>
    </dgm:pt>
    <dgm:pt modelId="{B5DEDF33-7C97-4CE9-8267-633A8B344128}" type="sibTrans" cxnId="{29D21EDB-12AF-40A4-AAB4-1A06A23406FC}">
      <dgm:prSet/>
      <dgm:spPr/>
      <dgm:t>
        <a:bodyPr/>
        <a:lstStyle/>
        <a:p>
          <a:endParaRPr lang="en-US"/>
        </a:p>
      </dgm:t>
    </dgm:pt>
    <dgm:pt modelId="{D5E54A9E-EDE4-43D6-884F-9F68A752F89D}">
      <dgm:prSet phldrT="[Text]" phldr="0"/>
      <dgm:spPr>
        <a:solidFill>
          <a:srgbClr val="7030A0"/>
        </a:solidFill>
      </dgm:spPr>
      <dgm:t>
        <a:bodyPr/>
        <a:lstStyle/>
        <a:p>
          <a:r>
            <a:rPr lang="en-US" b="1" dirty="0"/>
            <a:t>Resource Recovery Park</a:t>
          </a:r>
        </a:p>
      </dgm:t>
    </dgm:pt>
    <dgm:pt modelId="{63170D37-F764-4CC9-9BDE-C60E8475B079}" type="parTrans" cxnId="{0AAECA85-832C-47E6-A83C-FFF319164BDB}">
      <dgm:prSet/>
      <dgm:spPr/>
      <dgm:t>
        <a:bodyPr/>
        <a:lstStyle/>
        <a:p>
          <a:endParaRPr lang="en-US"/>
        </a:p>
      </dgm:t>
    </dgm:pt>
    <dgm:pt modelId="{F30E72E1-0B3E-4F01-B0EE-FAEB232FDA99}" type="sibTrans" cxnId="{0AAECA85-832C-47E6-A83C-FFF319164BDB}">
      <dgm:prSet/>
      <dgm:spPr/>
      <dgm:t>
        <a:bodyPr/>
        <a:lstStyle/>
        <a:p>
          <a:endParaRPr lang="en-US"/>
        </a:p>
      </dgm:t>
    </dgm:pt>
    <dgm:pt modelId="{84538082-8BD5-40A4-A0BC-55EEF894EB14}">
      <dgm:prSet phldrT="[Text]" phldr="0"/>
      <dgm:spPr>
        <a:solidFill>
          <a:srgbClr val="7030A0"/>
        </a:solidFill>
      </dgm:spPr>
      <dgm:t>
        <a:bodyPr/>
        <a:lstStyle/>
        <a:p>
          <a:r>
            <a:rPr lang="en-US" b="1" dirty="0"/>
            <a:t>Composting Operation</a:t>
          </a:r>
        </a:p>
      </dgm:t>
    </dgm:pt>
    <dgm:pt modelId="{AD4F39A8-E3EE-4D86-979A-1E0415D4E719}" type="parTrans" cxnId="{DCBF94AE-5378-4EAA-8AB4-38A3DFF343FF}">
      <dgm:prSet/>
      <dgm:spPr/>
      <dgm:t>
        <a:bodyPr/>
        <a:lstStyle/>
        <a:p>
          <a:endParaRPr lang="en-US"/>
        </a:p>
      </dgm:t>
    </dgm:pt>
    <dgm:pt modelId="{84D0D7CD-FDBE-4CBF-97C4-B9E6E31B0C57}" type="sibTrans" cxnId="{DCBF94AE-5378-4EAA-8AB4-38A3DFF343FF}">
      <dgm:prSet/>
      <dgm:spPr/>
      <dgm:t>
        <a:bodyPr/>
        <a:lstStyle/>
        <a:p>
          <a:endParaRPr lang="en-US"/>
        </a:p>
      </dgm:t>
    </dgm:pt>
    <dgm:pt modelId="{3653460A-D047-45D7-89F0-C7F244886AD8}" type="pres">
      <dgm:prSet presAssocID="{9A6C8698-B798-4052-AADE-9C387AD48097}" presName="Name0" presStyleCnt="0">
        <dgm:presLayoutVars>
          <dgm:dir/>
          <dgm:resizeHandles val="exact"/>
        </dgm:presLayoutVars>
      </dgm:prSet>
      <dgm:spPr/>
    </dgm:pt>
    <dgm:pt modelId="{46EE11B8-A2E0-4372-9CA5-716E01BB42D8}" type="pres">
      <dgm:prSet presAssocID="{9A6C8698-B798-4052-AADE-9C387AD48097}" presName="fgShape" presStyleLbl="fgShp" presStyleIdx="0" presStyleCnt="1"/>
      <dgm:spPr/>
    </dgm:pt>
    <dgm:pt modelId="{10A612C1-5790-46E6-9EEC-BCB2448125F0}" type="pres">
      <dgm:prSet presAssocID="{9A6C8698-B798-4052-AADE-9C387AD48097}" presName="linComp" presStyleCnt="0"/>
      <dgm:spPr/>
    </dgm:pt>
    <dgm:pt modelId="{7964171A-9D43-42E5-94BF-D474BC9D5D9A}" type="pres">
      <dgm:prSet presAssocID="{4578CB40-3245-49D3-89CE-259AD6D19223}" presName="compNode" presStyleCnt="0"/>
      <dgm:spPr/>
    </dgm:pt>
    <dgm:pt modelId="{730EEDD0-7910-4857-9E27-B4F43D36698F}" type="pres">
      <dgm:prSet presAssocID="{4578CB40-3245-49D3-89CE-259AD6D19223}" presName="bkgdShape" presStyleLbl="node1" presStyleIdx="0" presStyleCnt="3"/>
      <dgm:spPr/>
    </dgm:pt>
    <dgm:pt modelId="{0F62AB33-43D7-4F06-B504-3E81D335C725}" type="pres">
      <dgm:prSet presAssocID="{4578CB40-3245-49D3-89CE-259AD6D19223}" presName="nodeTx" presStyleLbl="node1" presStyleIdx="0" presStyleCnt="3">
        <dgm:presLayoutVars>
          <dgm:bulletEnabled val="1"/>
        </dgm:presLayoutVars>
      </dgm:prSet>
      <dgm:spPr/>
    </dgm:pt>
    <dgm:pt modelId="{C9C847D7-57A9-4A7B-9B8F-BB667BE445ED}" type="pres">
      <dgm:prSet presAssocID="{4578CB40-3245-49D3-89CE-259AD6D19223}" presName="invisiNode" presStyleLbl="node1" presStyleIdx="0" presStyleCnt="3"/>
      <dgm:spPr/>
    </dgm:pt>
    <dgm:pt modelId="{C057CBDD-C2D1-47E0-93E9-13EB397672AC}" type="pres">
      <dgm:prSet presAssocID="{4578CB40-3245-49D3-89CE-259AD6D19223}" presName="imagNode"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Gavel outline"/>
        </a:ext>
      </dgm:extLst>
    </dgm:pt>
    <dgm:pt modelId="{F1FE9A2C-BCF3-42F5-A897-F3AEE9286A6F}" type="pres">
      <dgm:prSet presAssocID="{2A513417-1D9D-4A5E-8CA7-FDE468861E9D}" presName="sibTrans" presStyleLbl="sibTrans2D1" presStyleIdx="0" presStyleCnt="0"/>
      <dgm:spPr/>
    </dgm:pt>
    <dgm:pt modelId="{F5AE706D-7365-462C-B569-BAD7D3715B75}" type="pres">
      <dgm:prSet presAssocID="{38A722E8-48F4-4AB6-AE56-307019E51BC9}" presName="compNode" presStyleCnt="0"/>
      <dgm:spPr/>
    </dgm:pt>
    <dgm:pt modelId="{764BDECF-A026-400B-A1CE-8B34483F8A79}" type="pres">
      <dgm:prSet presAssocID="{38A722E8-48F4-4AB6-AE56-307019E51BC9}" presName="bkgdShape" presStyleLbl="node1" presStyleIdx="1" presStyleCnt="3"/>
      <dgm:spPr/>
    </dgm:pt>
    <dgm:pt modelId="{AD198F4D-DD35-41E3-BDEE-DFC495A60B88}" type="pres">
      <dgm:prSet presAssocID="{38A722E8-48F4-4AB6-AE56-307019E51BC9}" presName="nodeTx" presStyleLbl="node1" presStyleIdx="1" presStyleCnt="3">
        <dgm:presLayoutVars>
          <dgm:bulletEnabled val="1"/>
        </dgm:presLayoutVars>
      </dgm:prSet>
      <dgm:spPr/>
    </dgm:pt>
    <dgm:pt modelId="{6D56A361-5555-43E9-834E-1444A115CBD3}" type="pres">
      <dgm:prSet presAssocID="{38A722E8-48F4-4AB6-AE56-307019E51BC9}" presName="invisiNode" presStyleLbl="node1" presStyleIdx="1" presStyleCnt="3"/>
      <dgm:spPr/>
    </dgm:pt>
    <dgm:pt modelId="{F250D34E-48CD-4F8C-AC57-882227001431}" type="pres">
      <dgm:prSet presAssocID="{38A722E8-48F4-4AB6-AE56-307019E51BC9}" presName="imagNode"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Questions with solid fill"/>
        </a:ext>
      </dgm:extLst>
    </dgm:pt>
    <dgm:pt modelId="{F3DBFB1E-6FDF-4221-8F53-CD2E5E91DA23}" type="pres">
      <dgm:prSet presAssocID="{0CFFEAB9-B8FB-46E0-AE3A-42572628D068}" presName="sibTrans" presStyleLbl="sibTrans2D1" presStyleIdx="0" presStyleCnt="0"/>
      <dgm:spPr/>
    </dgm:pt>
    <dgm:pt modelId="{8554F8E5-ABA4-4358-8966-BB4CF3077267}" type="pres">
      <dgm:prSet presAssocID="{6DAA14FB-5BDC-4F84-AA39-E024CCA3722A}" presName="compNode" presStyleCnt="0"/>
      <dgm:spPr/>
    </dgm:pt>
    <dgm:pt modelId="{8189FFE6-7002-4A59-A0AD-80213084ED33}" type="pres">
      <dgm:prSet presAssocID="{6DAA14FB-5BDC-4F84-AA39-E024CCA3722A}" presName="bkgdShape" presStyleLbl="node1" presStyleIdx="2" presStyleCnt="3"/>
      <dgm:spPr/>
    </dgm:pt>
    <dgm:pt modelId="{98FF1F8A-1596-43B9-887E-FEF3C3C5F8DE}" type="pres">
      <dgm:prSet presAssocID="{6DAA14FB-5BDC-4F84-AA39-E024CCA3722A}" presName="nodeTx" presStyleLbl="node1" presStyleIdx="2" presStyleCnt="3">
        <dgm:presLayoutVars>
          <dgm:bulletEnabled val="1"/>
        </dgm:presLayoutVars>
      </dgm:prSet>
      <dgm:spPr/>
    </dgm:pt>
    <dgm:pt modelId="{DBB3EB70-7B46-4D29-AF79-7ED485AEA1D9}" type="pres">
      <dgm:prSet presAssocID="{6DAA14FB-5BDC-4F84-AA39-E024CCA3722A}" presName="invisiNode" presStyleLbl="node1" presStyleIdx="2" presStyleCnt="3"/>
      <dgm:spPr/>
    </dgm:pt>
    <dgm:pt modelId="{1B978060-9D97-4A29-8E79-4A445BEDA4D6}" type="pres">
      <dgm:prSet presAssocID="{6DAA14FB-5BDC-4F84-AA39-E024CCA3722A}" presName="imagNode"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Recycle with solid fill"/>
        </a:ext>
      </dgm:extLst>
    </dgm:pt>
  </dgm:ptLst>
  <dgm:cxnLst>
    <dgm:cxn modelId="{7487F720-D871-4179-893F-E99EF271487B}" type="presOf" srcId="{38A722E8-48F4-4AB6-AE56-307019E51BC9}" destId="{AD198F4D-DD35-41E3-BDEE-DFC495A60B88}" srcOrd="1" destOrd="0" presId="urn:microsoft.com/office/officeart/2005/8/layout/hList7"/>
    <dgm:cxn modelId="{8277792E-BDAE-45A8-823B-0A472752CF40}" type="presOf" srcId="{D5E54A9E-EDE4-43D6-884F-9F68A752F89D}" destId="{98FF1F8A-1596-43B9-887E-FEF3C3C5F8DE}" srcOrd="1" destOrd="1" presId="urn:microsoft.com/office/officeart/2005/8/layout/hList7"/>
    <dgm:cxn modelId="{F6C32E40-EC4E-40DD-B3A9-FCBCED4E81BF}" srcId="{38A722E8-48F4-4AB6-AE56-307019E51BC9}" destId="{F2341474-B181-4C88-9875-960F0F8FB4B6}" srcOrd="0" destOrd="0" parTransId="{B272B0A7-EE4F-4D85-B5B0-E35A52059587}" sibTransId="{F410CBB1-FC83-4697-A5AF-C03831504E6F}"/>
    <dgm:cxn modelId="{88B9D85B-AA2D-46BC-A291-027D92114013}" type="presOf" srcId="{EAC0775F-ED21-48BC-A87E-06F5E3388BDB}" destId="{764BDECF-A026-400B-A1CE-8B34483F8A79}" srcOrd="0" destOrd="2" presId="urn:microsoft.com/office/officeart/2005/8/layout/hList7"/>
    <dgm:cxn modelId="{21B7D162-D12E-4C12-8EDE-701C8DE9C40B}" type="presOf" srcId="{38A722E8-48F4-4AB6-AE56-307019E51BC9}" destId="{764BDECF-A026-400B-A1CE-8B34483F8A79}" srcOrd="0" destOrd="0" presId="urn:microsoft.com/office/officeart/2005/8/layout/hList7"/>
    <dgm:cxn modelId="{90C33844-9D3C-4DD4-85BE-083AE48319AF}" srcId="{38A722E8-48F4-4AB6-AE56-307019E51BC9}" destId="{EAC0775F-ED21-48BC-A87E-06F5E3388BDB}" srcOrd="1" destOrd="0" parTransId="{D83B7E7B-F041-4BE5-9F23-C02AC4B09288}" sibTransId="{D0B3F1C8-F017-4277-8AF7-EC31F5FF5D3A}"/>
    <dgm:cxn modelId="{F9675B48-A644-41C4-BE43-CB1424168151}" type="presOf" srcId="{84538082-8BD5-40A4-A0BC-55EEF894EB14}" destId="{98FF1F8A-1596-43B9-887E-FEF3C3C5F8DE}" srcOrd="1" destOrd="2" presId="urn:microsoft.com/office/officeart/2005/8/layout/hList7"/>
    <dgm:cxn modelId="{774A196C-7124-4E11-B852-F4720A222A29}" srcId="{9A6C8698-B798-4052-AADE-9C387AD48097}" destId="{4578CB40-3245-49D3-89CE-259AD6D19223}" srcOrd="0" destOrd="0" parTransId="{91479F30-1B4C-4EA9-8EA5-F6EB76624FE7}" sibTransId="{2A513417-1D9D-4A5E-8CA7-FDE468861E9D}"/>
    <dgm:cxn modelId="{C7C2434C-653D-464B-A02A-DA868EA3B9F6}" type="presOf" srcId="{6DAA14FB-5BDC-4F84-AA39-E024CCA3722A}" destId="{8189FFE6-7002-4A59-A0AD-80213084ED33}" srcOrd="0" destOrd="0" presId="urn:microsoft.com/office/officeart/2005/8/layout/hList7"/>
    <dgm:cxn modelId="{5DB9776E-CE7A-4491-AA27-0194E7618212}" type="presOf" srcId="{EAC0775F-ED21-48BC-A87E-06F5E3388BDB}" destId="{AD198F4D-DD35-41E3-BDEE-DFC495A60B88}" srcOrd="1" destOrd="2" presId="urn:microsoft.com/office/officeart/2005/8/layout/hList7"/>
    <dgm:cxn modelId="{3397EC50-6F8B-4D6F-8BFE-49DAFB798E29}" type="presOf" srcId="{D5E54A9E-EDE4-43D6-884F-9F68A752F89D}" destId="{8189FFE6-7002-4A59-A0AD-80213084ED33}" srcOrd="0" destOrd="1" presId="urn:microsoft.com/office/officeart/2005/8/layout/hList7"/>
    <dgm:cxn modelId="{5990E853-D5FE-4F65-81E0-3E3E5F621E75}" type="presOf" srcId="{F2341474-B181-4C88-9875-960F0F8FB4B6}" destId="{764BDECF-A026-400B-A1CE-8B34483F8A79}" srcOrd="0" destOrd="1" presId="urn:microsoft.com/office/officeart/2005/8/layout/hList7"/>
    <dgm:cxn modelId="{27E6AF80-8A72-42A5-966B-49F3B70E2D70}" srcId="{4578CB40-3245-49D3-89CE-259AD6D19223}" destId="{1AA1A4F5-A259-4551-8EC1-BC31EC93461B}" srcOrd="1" destOrd="0" parTransId="{8E46321F-23B9-4476-A3AB-2B723423A68B}" sibTransId="{EE05A153-B1F3-4936-AE57-CB9244922971}"/>
    <dgm:cxn modelId="{0AAECA85-832C-47E6-A83C-FFF319164BDB}" srcId="{6DAA14FB-5BDC-4F84-AA39-E024CCA3722A}" destId="{D5E54A9E-EDE4-43D6-884F-9F68A752F89D}" srcOrd="0" destOrd="0" parTransId="{63170D37-F764-4CC9-9BDE-C60E8475B079}" sibTransId="{F30E72E1-0B3E-4F01-B0EE-FAEB232FDA99}"/>
    <dgm:cxn modelId="{0F4C3287-B7B0-47C9-B35B-1863C7E61028}" type="presOf" srcId="{4578CB40-3245-49D3-89CE-259AD6D19223}" destId="{730EEDD0-7910-4857-9E27-B4F43D36698F}" srcOrd="0" destOrd="0" presId="urn:microsoft.com/office/officeart/2005/8/layout/hList7"/>
    <dgm:cxn modelId="{9110E38A-88CE-45D2-ADAE-AC828F911E22}" type="presOf" srcId="{F7267869-5720-459D-8181-B0A5B4F77BBE}" destId="{730EEDD0-7910-4857-9E27-B4F43D36698F}" srcOrd="0" destOrd="1" presId="urn:microsoft.com/office/officeart/2005/8/layout/hList7"/>
    <dgm:cxn modelId="{B12AB18D-99B3-4D46-9A2A-BB20E1BCAA32}" type="presOf" srcId="{84538082-8BD5-40A4-A0BC-55EEF894EB14}" destId="{8189FFE6-7002-4A59-A0AD-80213084ED33}" srcOrd="0" destOrd="2" presId="urn:microsoft.com/office/officeart/2005/8/layout/hList7"/>
    <dgm:cxn modelId="{444C1796-24C9-4956-8B1B-F8AF454569D5}" type="presOf" srcId="{F2341474-B181-4C88-9875-960F0F8FB4B6}" destId="{AD198F4D-DD35-41E3-BDEE-DFC495A60B88}" srcOrd="1" destOrd="1" presId="urn:microsoft.com/office/officeart/2005/8/layout/hList7"/>
    <dgm:cxn modelId="{D4EA6AA0-B889-4F89-BAE8-9888F706148D}" type="presOf" srcId="{F7267869-5720-459D-8181-B0A5B4F77BBE}" destId="{0F62AB33-43D7-4F06-B504-3E81D335C725}" srcOrd="1" destOrd="1" presId="urn:microsoft.com/office/officeart/2005/8/layout/hList7"/>
    <dgm:cxn modelId="{19BDCBA8-98FA-40B9-9B85-65CCBBF3E071}" srcId="{4578CB40-3245-49D3-89CE-259AD6D19223}" destId="{F7267869-5720-459D-8181-B0A5B4F77BBE}" srcOrd="0" destOrd="0" parTransId="{C2C6F0D5-420F-48EB-ADAA-FB4612BD031E}" sibTransId="{6F1698F0-F116-46F7-93E3-D6F0771EB116}"/>
    <dgm:cxn modelId="{B4103AAE-23BE-4872-844D-A22F99EB1D19}" type="presOf" srcId="{0CFFEAB9-B8FB-46E0-AE3A-42572628D068}" destId="{F3DBFB1E-6FDF-4221-8F53-CD2E5E91DA23}" srcOrd="0" destOrd="0" presId="urn:microsoft.com/office/officeart/2005/8/layout/hList7"/>
    <dgm:cxn modelId="{DCBF94AE-5378-4EAA-8AB4-38A3DFF343FF}" srcId="{6DAA14FB-5BDC-4F84-AA39-E024CCA3722A}" destId="{84538082-8BD5-40A4-A0BC-55EEF894EB14}" srcOrd="1" destOrd="0" parTransId="{AD4F39A8-E3EE-4D86-979A-1E0415D4E719}" sibTransId="{84D0D7CD-FDBE-4CBF-97C4-B9E6E31B0C57}"/>
    <dgm:cxn modelId="{8DF79AAE-E4AB-49D0-A1B7-4883A3D69820}" type="presOf" srcId="{6DAA14FB-5BDC-4F84-AA39-E024CCA3722A}" destId="{98FF1F8A-1596-43B9-887E-FEF3C3C5F8DE}" srcOrd="1" destOrd="0" presId="urn:microsoft.com/office/officeart/2005/8/layout/hList7"/>
    <dgm:cxn modelId="{77438BB3-3B5A-4ED6-8F96-47052C405BB9}" type="presOf" srcId="{9A6C8698-B798-4052-AADE-9C387AD48097}" destId="{3653460A-D047-45D7-89F0-C7F244886AD8}" srcOrd="0" destOrd="0" presId="urn:microsoft.com/office/officeart/2005/8/layout/hList7"/>
    <dgm:cxn modelId="{978BEAD3-E44B-4B19-A0AA-D5AE74C50B32}" type="presOf" srcId="{1AA1A4F5-A259-4551-8EC1-BC31EC93461B}" destId="{0F62AB33-43D7-4F06-B504-3E81D335C725}" srcOrd="1" destOrd="2" presId="urn:microsoft.com/office/officeart/2005/8/layout/hList7"/>
    <dgm:cxn modelId="{BD1B0FDA-0ADB-4E06-BD82-5C4AD0D45B7C}" type="presOf" srcId="{1AA1A4F5-A259-4551-8EC1-BC31EC93461B}" destId="{730EEDD0-7910-4857-9E27-B4F43D36698F}" srcOrd="0" destOrd="2" presId="urn:microsoft.com/office/officeart/2005/8/layout/hList7"/>
    <dgm:cxn modelId="{29D21EDB-12AF-40A4-AAB4-1A06A23406FC}" srcId="{9A6C8698-B798-4052-AADE-9C387AD48097}" destId="{6DAA14FB-5BDC-4F84-AA39-E024CCA3722A}" srcOrd="2" destOrd="0" parTransId="{2017164E-634C-49B4-9867-D8F7B37CDE88}" sibTransId="{B5DEDF33-7C97-4CE9-8267-633A8B344128}"/>
    <dgm:cxn modelId="{470CF7DB-E2D8-4F55-A19C-5C19A58A5F9D}" type="presOf" srcId="{4578CB40-3245-49D3-89CE-259AD6D19223}" destId="{0F62AB33-43D7-4F06-B504-3E81D335C725}" srcOrd="1" destOrd="0" presId="urn:microsoft.com/office/officeart/2005/8/layout/hList7"/>
    <dgm:cxn modelId="{F55C04E5-4E11-4848-949D-9F40C5CD528B}" type="presOf" srcId="{2A513417-1D9D-4A5E-8CA7-FDE468861E9D}" destId="{F1FE9A2C-BCF3-42F5-A897-F3AEE9286A6F}" srcOrd="0" destOrd="0" presId="urn:microsoft.com/office/officeart/2005/8/layout/hList7"/>
    <dgm:cxn modelId="{A18CC1FF-28F2-463E-9C37-6176008C1152}" srcId="{9A6C8698-B798-4052-AADE-9C387AD48097}" destId="{38A722E8-48F4-4AB6-AE56-307019E51BC9}" srcOrd="1" destOrd="0" parTransId="{A96DF38A-7A05-4439-9B40-3319B0CE8ED1}" sibTransId="{0CFFEAB9-B8FB-46E0-AE3A-42572628D068}"/>
    <dgm:cxn modelId="{B4523E35-ED79-499F-B780-0D46D3E3101B}" type="presParOf" srcId="{3653460A-D047-45D7-89F0-C7F244886AD8}" destId="{46EE11B8-A2E0-4372-9CA5-716E01BB42D8}" srcOrd="0" destOrd="0" presId="urn:microsoft.com/office/officeart/2005/8/layout/hList7"/>
    <dgm:cxn modelId="{BF5547C4-F45D-48DE-91C4-EAEF481E46C0}" type="presParOf" srcId="{3653460A-D047-45D7-89F0-C7F244886AD8}" destId="{10A612C1-5790-46E6-9EEC-BCB2448125F0}" srcOrd="1" destOrd="0" presId="urn:microsoft.com/office/officeart/2005/8/layout/hList7"/>
    <dgm:cxn modelId="{EF1B62BF-E1B3-4EC0-85C1-C94742E366B1}" type="presParOf" srcId="{10A612C1-5790-46E6-9EEC-BCB2448125F0}" destId="{7964171A-9D43-42E5-94BF-D474BC9D5D9A}" srcOrd="0" destOrd="0" presId="urn:microsoft.com/office/officeart/2005/8/layout/hList7"/>
    <dgm:cxn modelId="{573DE830-9D12-4A71-A656-47CC62701153}" type="presParOf" srcId="{7964171A-9D43-42E5-94BF-D474BC9D5D9A}" destId="{730EEDD0-7910-4857-9E27-B4F43D36698F}" srcOrd="0" destOrd="0" presId="urn:microsoft.com/office/officeart/2005/8/layout/hList7"/>
    <dgm:cxn modelId="{25CA48FF-DB6B-46D2-9B83-0FF18B7A726C}" type="presParOf" srcId="{7964171A-9D43-42E5-94BF-D474BC9D5D9A}" destId="{0F62AB33-43D7-4F06-B504-3E81D335C725}" srcOrd="1" destOrd="0" presId="urn:microsoft.com/office/officeart/2005/8/layout/hList7"/>
    <dgm:cxn modelId="{AC8CED07-D18D-46EC-9A24-026825B5D7F0}" type="presParOf" srcId="{7964171A-9D43-42E5-94BF-D474BC9D5D9A}" destId="{C9C847D7-57A9-4A7B-9B8F-BB667BE445ED}" srcOrd="2" destOrd="0" presId="urn:microsoft.com/office/officeart/2005/8/layout/hList7"/>
    <dgm:cxn modelId="{42AF3A78-5F71-4A7A-B4F2-C3AB18E278E9}" type="presParOf" srcId="{7964171A-9D43-42E5-94BF-D474BC9D5D9A}" destId="{C057CBDD-C2D1-47E0-93E9-13EB397672AC}" srcOrd="3" destOrd="0" presId="urn:microsoft.com/office/officeart/2005/8/layout/hList7"/>
    <dgm:cxn modelId="{EEA788D3-8C25-4690-BE43-07E3776024A7}" type="presParOf" srcId="{10A612C1-5790-46E6-9EEC-BCB2448125F0}" destId="{F1FE9A2C-BCF3-42F5-A897-F3AEE9286A6F}" srcOrd="1" destOrd="0" presId="urn:microsoft.com/office/officeart/2005/8/layout/hList7"/>
    <dgm:cxn modelId="{4C7391C0-66E9-4B9E-821D-F1562A2C8BA5}" type="presParOf" srcId="{10A612C1-5790-46E6-9EEC-BCB2448125F0}" destId="{F5AE706D-7365-462C-B569-BAD7D3715B75}" srcOrd="2" destOrd="0" presId="urn:microsoft.com/office/officeart/2005/8/layout/hList7"/>
    <dgm:cxn modelId="{52831029-AE55-4DB5-8C84-15D9C2308E7B}" type="presParOf" srcId="{F5AE706D-7365-462C-B569-BAD7D3715B75}" destId="{764BDECF-A026-400B-A1CE-8B34483F8A79}" srcOrd="0" destOrd="0" presId="urn:microsoft.com/office/officeart/2005/8/layout/hList7"/>
    <dgm:cxn modelId="{1F4DDF09-E3AD-483D-AFBE-B5DC79C70B3F}" type="presParOf" srcId="{F5AE706D-7365-462C-B569-BAD7D3715B75}" destId="{AD198F4D-DD35-41E3-BDEE-DFC495A60B88}" srcOrd="1" destOrd="0" presId="urn:microsoft.com/office/officeart/2005/8/layout/hList7"/>
    <dgm:cxn modelId="{BDB04B7F-7E30-4C69-ACA3-DDFF77378BE9}" type="presParOf" srcId="{F5AE706D-7365-462C-B569-BAD7D3715B75}" destId="{6D56A361-5555-43E9-834E-1444A115CBD3}" srcOrd="2" destOrd="0" presId="urn:microsoft.com/office/officeart/2005/8/layout/hList7"/>
    <dgm:cxn modelId="{6874B989-1C70-4D63-8F02-55CFE02F5FAC}" type="presParOf" srcId="{F5AE706D-7365-462C-B569-BAD7D3715B75}" destId="{F250D34E-48CD-4F8C-AC57-882227001431}" srcOrd="3" destOrd="0" presId="urn:microsoft.com/office/officeart/2005/8/layout/hList7"/>
    <dgm:cxn modelId="{037E89A8-E077-4F71-8BAA-98730866906E}" type="presParOf" srcId="{10A612C1-5790-46E6-9EEC-BCB2448125F0}" destId="{F3DBFB1E-6FDF-4221-8F53-CD2E5E91DA23}" srcOrd="3" destOrd="0" presId="urn:microsoft.com/office/officeart/2005/8/layout/hList7"/>
    <dgm:cxn modelId="{2752BF84-418E-4237-91A4-F43B02731C39}" type="presParOf" srcId="{10A612C1-5790-46E6-9EEC-BCB2448125F0}" destId="{8554F8E5-ABA4-4358-8966-BB4CF3077267}" srcOrd="4" destOrd="0" presId="urn:microsoft.com/office/officeart/2005/8/layout/hList7"/>
    <dgm:cxn modelId="{D9598479-34DF-48B7-85FD-0A7F565B0EC4}" type="presParOf" srcId="{8554F8E5-ABA4-4358-8966-BB4CF3077267}" destId="{8189FFE6-7002-4A59-A0AD-80213084ED33}" srcOrd="0" destOrd="0" presId="urn:microsoft.com/office/officeart/2005/8/layout/hList7"/>
    <dgm:cxn modelId="{1B5E3EA0-58EC-4625-B136-33CBA3AEEE81}" type="presParOf" srcId="{8554F8E5-ABA4-4358-8966-BB4CF3077267}" destId="{98FF1F8A-1596-43B9-887E-FEF3C3C5F8DE}" srcOrd="1" destOrd="0" presId="urn:microsoft.com/office/officeart/2005/8/layout/hList7"/>
    <dgm:cxn modelId="{C6D13716-1E74-48CF-BAC1-1CD93D6F58B1}" type="presParOf" srcId="{8554F8E5-ABA4-4358-8966-BB4CF3077267}" destId="{DBB3EB70-7B46-4D29-AF79-7ED485AEA1D9}" srcOrd="2" destOrd="0" presId="urn:microsoft.com/office/officeart/2005/8/layout/hList7"/>
    <dgm:cxn modelId="{B2B27E16-60AC-4851-8C6D-4469651D4ECC}" type="presParOf" srcId="{8554F8E5-ABA4-4358-8966-BB4CF3077267}" destId="{1B978060-9D97-4A29-8E79-4A445BEDA4D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9517596-C4B7-459D-9E6E-B5124A2AB4E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F8EDF44-E329-4A62-9265-8FBCF9C1FA11}">
      <dgm:prSet custT="1"/>
      <dgm:spPr/>
      <dgm:t>
        <a:bodyPr/>
        <a:lstStyle/>
        <a:p>
          <a:pPr>
            <a:lnSpc>
              <a:spcPct val="100000"/>
            </a:lnSpc>
          </a:pPr>
          <a:r>
            <a:rPr lang="en-US" sz="4000" b="1" dirty="0">
              <a:latin typeface="Futura medium"/>
            </a:rPr>
            <a:t>Municipalities</a:t>
          </a:r>
          <a:r>
            <a:rPr lang="en-US" sz="4000" dirty="0">
              <a:latin typeface="Futura medium"/>
            </a:rPr>
            <a:t> – resolution, goal, plan, stakeholder outreach</a:t>
          </a:r>
        </a:p>
      </dgm:t>
    </dgm:pt>
    <dgm:pt modelId="{AA4495EA-666D-4D57-9DB8-CFFD765FE7AB}" type="parTrans" cxnId="{F84A270A-0670-4DB3-A10C-9049418B5E91}">
      <dgm:prSet/>
      <dgm:spPr/>
      <dgm:t>
        <a:bodyPr/>
        <a:lstStyle/>
        <a:p>
          <a:endParaRPr lang="en-US" sz="3200">
            <a:latin typeface="Futura medium"/>
          </a:endParaRPr>
        </a:p>
      </dgm:t>
    </dgm:pt>
    <dgm:pt modelId="{81EDC1C3-FEA3-45C6-81C0-1A9C348D2DDC}" type="sibTrans" cxnId="{F84A270A-0670-4DB3-A10C-9049418B5E91}">
      <dgm:prSet/>
      <dgm:spPr/>
      <dgm:t>
        <a:bodyPr/>
        <a:lstStyle/>
        <a:p>
          <a:endParaRPr lang="en-US" sz="3200">
            <a:latin typeface="Futura medium"/>
          </a:endParaRPr>
        </a:p>
      </dgm:t>
    </dgm:pt>
    <dgm:pt modelId="{0D1E8043-FD4D-4D91-A87C-F584F41A0B9F}">
      <dgm:prSet custT="1"/>
      <dgm:spPr/>
      <dgm:t>
        <a:bodyPr/>
        <a:lstStyle/>
        <a:p>
          <a:pPr>
            <a:lnSpc>
              <a:spcPct val="100000"/>
            </a:lnSpc>
          </a:pPr>
          <a:r>
            <a:rPr lang="en-US" sz="4000" b="1" dirty="0">
              <a:latin typeface="Futura medium"/>
            </a:rPr>
            <a:t>Businesses</a:t>
          </a:r>
          <a:r>
            <a:rPr lang="en-US" sz="4000" dirty="0">
              <a:latin typeface="Futura medium"/>
            </a:rPr>
            <a:t> – leadership, plan, Zero Waste audit, Zero Waste purchasing</a:t>
          </a:r>
        </a:p>
      </dgm:t>
    </dgm:pt>
    <dgm:pt modelId="{9DD0AF68-7A70-49F2-AE1F-DB2720AF13E1}" type="parTrans" cxnId="{C921ACC3-000B-4951-87DC-BD832DE4ABAF}">
      <dgm:prSet/>
      <dgm:spPr/>
      <dgm:t>
        <a:bodyPr/>
        <a:lstStyle/>
        <a:p>
          <a:endParaRPr lang="en-US" sz="3200">
            <a:latin typeface="Futura medium"/>
          </a:endParaRPr>
        </a:p>
      </dgm:t>
    </dgm:pt>
    <dgm:pt modelId="{213E4669-CE1E-44F7-AEE8-301BEE85885C}" type="sibTrans" cxnId="{C921ACC3-000B-4951-87DC-BD832DE4ABAF}">
      <dgm:prSet/>
      <dgm:spPr/>
      <dgm:t>
        <a:bodyPr/>
        <a:lstStyle/>
        <a:p>
          <a:endParaRPr lang="en-US" sz="3200">
            <a:latin typeface="Futura medium"/>
          </a:endParaRPr>
        </a:p>
      </dgm:t>
    </dgm:pt>
    <dgm:pt modelId="{1516228F-5CFE-4A45-823F-C61D005244CC}">
      <dgm:prSet custT="1"/>
      <dgm:spPr/>
      <dgm:t>
        <a:bodyPr/>
        <a:lstStyle/>
        <a:p>
          <a:pPr>
            <a:lnSpc>
              <a:spcPct val="100000"/>
            </a:lnSpc>
          </a:pPr>
          <a:r>
            <a:rPr lang="en-US" sz="4000" b="1" dirty="0">
              <a:latin typeface="Futura medium"/>
            </a:rPr>
            <a:t>Institutions</a:t>
          </a:r>
          <a:r>
            <a:rPr lang="en-US" sz="4000" dirty="0">
              <a:latin typeface="Futura medium"/>
            </a:rPr>
            <a:t> – K-12 and higher  – leadership, Zero Waste purchasing, teamwork, staff, plan</a:t>
          </a:r>
        </a:p>
      </dgm:t>
    </dgm:pt>
    <dgm:pt modelId="{748C1731-A35D-427E-91E9-67ED098C36FC}" type="parTrans" cxnId="{F2AB53B4-3C75-49C4-AB73-E1D96DB9C9EA}">
      <dgm:prSet/>
      <dgm:spPr/>
      <dgm:t>
        <a:bodyPr/>
        <a:lstStyle/>
        <a:p>
          <a:endParaRPr lang="en-US" sz="3200">
            <a:latin typeface="Futura medium"/>
          </a:endParaRPr>
        </a:p>
      </dgm:t>
    </dgm:pt>
    <dgm:pt modelId="{32BA9821-C22C-4294-8124-77257DE5E095}" type="sibTrans" cxnId="{F2AB53B4-3C75-49C4-AB73-E1D96DB9C9EA}">
      <dgm:prSet/>
      <dgm:spPr/>
      <dgm:t>
        <a:bodyPr/>
        <a:lstStyle/>
        <a:p>
          <a:endParaRPr lang="en-US" sz="3200">
            <a:latin typeface="Futura medium"/>
          </a:endParaRPr>
        </a:p>
      </dgm:t>
    </dgm:pt>
    <dgm:pt modelId="{D1C15B93-5B8A-4EBC-BEC4-583F070DEB9D}" type="pres">
      <dgm:prSet presAssocID="{59517596-C4B7-459D-9E6E-B5124A2AB4E8}" presName="root" presStyleCnt="0">
        <dgm:presLayoutVars>
          <dgm:dir/>
          <dgm:resizeHandles val="exact"/>
        </dgm:presLayoutVars>
      </dgm:prSet>
      <dgm:spPr/>
    </dgm:pt>
    <dgm:pt modelId="{E9E5CAA2-9273-4E1B-9E0C-646662650E71}" type="pres">
      <dgm:prSet presAssocID="{6F8EDF44-E329-4A62-9265-8FBCF9C1FA11}" presName="compNode" presStyleCnt="0"/>
      <dgm:spPr/>
    </dgm:pt>
    <dgm:pt modelId="{E861A7BE-5192-4731-8E2A-475AB4790FEA}" type="pres">
      <dgm:prSet presAssocID="{6F8EDF44-E329-4A62-9265-8FBCF9C1FA11}" presName="bgRect" presStyleLbl="bgShp" presStyleIdx="0" presStyleCnt="3"/>
      <dgm:spPr/>
    </dgm:pt>
    <dgm:pt modelId="{7F832B00-90A4-4314-A327-597B777941AA}" type="pres">
      <dgm:prSet presAssocID="{6F8EDF44-E329-4A62-9265-8FBCF9C1FA1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llseye"/>
        </a:ext>
      </dgm:extLst>
    </dgm:pt>
    <dgm:pt modelId="{86923C74-0ABD-4642-A1DF-E3938062F3FA}" type="pres">
      <dgm:prSet presAssocID="{6F8EDF44-E329-4A62-9265-8FBCF9C1FA11}" presName="spaceRect" presStyleCnt="0"/>
      <dgm:spPr/>
    </dgm:pt>
    <dgm:pt modelId="{20DED25A-C3EB-49ED-B326-9ACEAC39BD90}" type="pres">
      <dgm:prSet presAssocID="{6F8EDF44-E329-4A62-9265-8FBCF9C1FA11}" presName="parTx" presStyleLbl="revTx" presStyleIdx="0" presStyleCnt="3">
        <dgm:presLayoutVars>
          <dgm:chMax val="0"/>
          <dgm:chPref val="0"/>
        </dgm:presLayoutVars>
      </dgm:prSet>
      <dgm:spPr/>
    </dgm:pt>
    <dgm:pt modelId="{1E1781C9-8114-4111-8700-944A55C80A4B}" type="pres">
      <dgm:prSet presAssocID="{81EDC1C3-FEA3-45C6-81C0-1A9C348D2DDC}" presName="sibTrans" presStyleCnt="0"/>
      <dgm:spPr/>
    </dgm:pt>
    <dgm:pt modelId="{D5F77C7D-5D13-4ECC-922D-A9F9EF9E18C3}" type="pres">
      <dgm:prSet presAssocID="{0D1E8043-FD4D-4D91-A87C-F584F41A0B9F}" presName="compNode" presStyleCnt="0"/>
      <dgm:spPr/>
    </dgm:pt>
    <dgm:pt modelId="{1AB8A2BA-2D08-47F5-B2BB-1568D9CA62A0}" type="pres">
      <dgm:prSet presAssocID="{0D1E8043-FD4D-4D91-A87C-F584F41A0B9F}" presName="bgRect" presStyleLbl="bgShp" presStyleIdx="1" presStyleCnt="3"/>
      <dgm:spPr/>
    </dgm:pt>
    <dgm:pt modelId="{FF71F9ED-11C1-468D-8771-30206E03B532}" type="pres">
      <dgm:prSet presAssocID="{0D1E8043-FD4D-4D91-A87C-F584F41A0B9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1E265941-AC82-4438-B262-DE5DBFA52BA0}" type="pres">
      <dgm:prSet presAssocID="{0D1E8043-FD4D-4D91-A87C-F584F41A0B9F}" presName="spaceRect" presStyleCnt="0"/>
      <dgm:spPr/>
    </dgm:pt>
    <dgm:pt modelId="{8AC4D95D-55AE-4B52-9518-16AACD232B38}" type="pres">
      <dgm:prSet presAssocID="{0D1E8043-FD4D-4D91-A87C-F584F41A0B9F}" presName="parTx" presStyleLbl="revTx" presStyleIdx="1" presStyleCnt="3">
        <dgm:presLayoutVars>
          <dgm:chMax val="0"/>
          <dgm:chPref val="0"/>
        </dgm:presLayoutVars>
      </dgm:prSet>
      <dgm:spPr/>
    </dgm:pt>
    <dgm:pt modelId="{3EF44711-4092-4D50-8F35-717BAFA47635}" type="pres">
      <dgm:prSet presAssocID="{213E4669-CE1E-44F7-AEE8-301BEE85885C}" presName="sibTrans" presStyleCnt="0"/>
      <dgm:spPr/>
    </dgm:pt>
    <dgm:pt modelId="{96C22271-8A87-4C90-9FE0-8CD0D657E5F5}" type="pres">
      <dgm:prSet presAssocID="{1516228F-5CFE-4A45-823F-C61D005244CC}" presName="compNode" presStyleCnt="0"/>
      <dgm:spPr/>
    </dgm:pt>
    <dgm:pt modelId="{48DA94E5-BF08-4C38-8358-88E27C63D83F}" type="pres">
      <dgm:prSet presAssocID="{1516228F-5CFE-4A45-823F-C61D005244CC}" presName="bgRect" presStyleLbl="bgShp" presStyleIdx="2" presStyleCnt="3"/>
      <dgm:spPr/>
    </dgm:pt>
    <dgm:pt modelId="{D00D9BFF-02F5-4151-83B6-BE330E60DF8B}" type="pres">
      <dgm:prSet presAssocID="{1516228F-5CFE-4A45-823F-C61D005244C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iploma Roll"/>
        </a:ext>
      </dgm:extLst>
    </dgm:pt>
    <dgm:pt modelId="{B85F0066-974F-46EE-A80F-0D87C517F552}" type="pres">
      <dgm:prSet presAssocID="{1516228F-5CFE-4A45-823F-C61D005244CC}" presName="spaceRect" presStyleCnt="0"/>
      <dgm:spPr/>
    </dgm:pt>
    <dgm:pt modelId="{33057053-BCD1-4321-81DF-5B1CFC5185FF}" type="pres">
      <dgm:prSet presAssocID="{1516228F-5CFE-4A45-823F-C61D005244CC}" presName="parTx" presStyleLbl="revTx" presStyleIdx="2" presStyleCnt="3">
        <dgm:presLayoutVars>
          <dgm:chMax val="0"/>
          <dgm:chPref val="0"/>
        </dgm:presLayoutVars>
      </dgm:prSet>
      <dgm:spPr/>
    </dgm:pt>
  </dgm:ptLst>
  <dgm:cxnLst>
    <dgm:cxn modelId="{F84A270A-0670-4DB3-A10C-9049418B5E91}" srcId="{59517596-C4B7-459D-9E6E-B5124A2AB4E8}" destId="{6F8EDF44-E329-4A62-9265-8FBCF9C1FA11}" srcOrd="0" destOrd="0" parTransId="{AA4495EA-666D-4D57-9DB8-CFFD765FE7AB}" sibTransId="{81EDC1C3-FEA3-45C6-81C0-1A9C348D2DDC}"/>
    <dgm:cxn modelId="{DCF8EF17-1505-4D35-9D45-B21FFD2E283E}" type="presOf" srcId="{6F8EDF44-E329-4A62-9265-8FBCF9C1FA11}" destId="{20DED25A-C3EB-49ED-B326-9ACEAC39BD90}" srcOrd="0" destOrd="0" presId="urn:microsoft.com/office/officeart/2018/2/layout/IconVerticalSolidList"/>
    <dgm:cxn modelId="{7DC9D73A-153A-46E2-9FD1-FACC580FE713}" type="presOf" srcId="{59517596-C4B7-459D-9E6E-B5124A2AB4E8}" destId="{D1C15B93-5B8A-4EBC-BEC4-583F070DEB9D}" srcOrd="0" destOrd="0" presId="urn:microsoft.com/office/officeart/2018/2/layout/IconVerticalSolidList"/>
    <dgm:cxn modelId="{03866846-8081-4EEA-B7A7-13EC281336F5}" type="presOf" srcId="{1516228F-5CFE-4A45-823F-C61D005244CC}" destId="{33057053-BCD1-4321-81DF-5B1CFC5185FF}" srcOrd="0" destOrd="0" presId="urn:microsoft.com/office/officeart/2018/2/layout/IconVerticalSolidList"/>
    <dgm:cxn modelId="{E89C768A-2BAF-431E-AF44-812D437ACBD4}" type="presOf" srcId="{0D1E8043-FD4D-4D91-A87C-F584F41A0B9F}" destId="{8AC4D95D-55AE-4B52-9518-16AACD232B38}" srcOrd="0" destOrd="0" presId="urn:microsoft.com/office/officeart/2018/2/layout/IconVerticalSolidList"/>
    <dgm:cxn modelId="{F2AB53B4-3C75-49C4-AB73-E1D96DB9C9EA}" srcId="{59517596-C4B7-459D-9E6E-B5124A2AB4E8}" destId="{1516228F-5CFE-4A45-823F-C61D005244CC}" srcOrd="2" destOrd="0" parTransId="{748C1731-A35D-427E-91E9-67ED098C36FC}" sibTransId="{32BA9821-C22C-4294-8124-77257DE5E095}"/>
    <dgm:cxn modelId="{C921ACC3-000B-4951-87DC-BD832DE4ABAF}" srcId="{59517596-C4B7-459D-9E6E-B5124A2AB4E8}" destId="{0D1E8043-FD4D-4D91-A87C-F584F41A0B9F}" srcOrd="1" destOrd="0" parTransId="{9DD0AF68-7A70-49F2-AE1F-DB2720AF13E1}" sibTransId="{213E4669-CE1E-44F7-AEE8-301BEE85885C}"/>
    <dgm:cxn modelId="{9C589EE6-74B1-4400-BC34-E243D48D293E}" type="presParOf" srcId="{D1C15B93-5B8A-4EBC-BEC4-583F070DEB9D}" destId="{E9E5CAA2-9273-4E1B-9E0C-646662650E71}" srcOrd="0" destOrd="0" presId="urn:microsoft.com/office/officeart/2018/2/layout/IconVerticalSolidList"/>
    <dgm:cxn modelId="{1720AE04-6B9C-40D9-A89A-02143A587065}" type="presParOf" srcId="{E9E5CAA2-9273-4E1B-9E0C-646662650E71}" destId="{E861A7BE-5192-4731-8E2A-475AB4790FEA}" srcOrd="0" destOrd="0" presId="urn:microsoft.com/office/officeart/2018/2/layout/IconVerticalSolidList"/>
    <dgm:cxn modelId="{A84ABC0F-F4F0-456C-B2F1-452D699B0F82}" type="presParOf" srcId="{E9E5CAA2-9273-4E1B-9E0C-646662650E71}" destId="{7F832B00-90A4-4314-A327-597B777941AA}" srcOrd="1" destOrd="0" presId="urn:microsoft.com/office/officeart/2018/2/layout/IconVerticalSolidList"/>
    <dgm:cxn modelId="{809FE62E-AB3F-4108-AEFC-E4A0325F9FF9}" type="presParOf" srcId="{E9E5CAA2-9273-4E1B-9E0C-646662650E71}" destId="{86923C74-0ABD-4642-A1DF-E3938062F3FA}" srcOrd="2" destOrd="0" presId="urn:microsoft.com/office/officeart/2018/2/layout/IconVerticalSolidList"/>
    <dgm:cxn modelId="{903D266D-C13C-4D70-9A70-51AC01CA6E7C}" type="presParOf" srcId="{E9E5CAA2-9273-4E1B-9E0C-646662650E71}" destId="{20DED25A-C3EB-49ED-B326-9ACEAC39BD90}" srcOrd="3" destOrd="0" presId="urn:microsoft.com/office/officeart/2018/2/layout/IconVerticalSolidList"/>
    <dgm:cxn modelId="{A1A90488-0E15-4D9F-A257-0FF6CC61400B}" type="presParOf" srcId="{D1C15B93-5B8A-4EBC-BEC4-583F070DEB9D}" destId="{1E1781C9-8114-4111-8700-944A55C80A4B}" srcOrd="1" destOrd="0" presId="urn:microsoft.com/office/officeart/2018/2/layout/IconVerticalSolidList"/>
    <dgm:cxn modelId="{3F0B8BE0-90F2-4C86-BB96-E05ED90982E7}" type="presParOf" srcId="{D1C15B93-5B8A-4EBC-BEC4-583F070DEB9D}" destId="{D5F77C7D-5D13-4ECC-922D-A9F9EF9E18C3}" srcOrd="2" destOrd="0" presId="urn:microsoft.com/office/officeart/2018/2/layout/IconVerticalSolidList"/>
    <dgm:cxn modelId="{43947CB6-72D7-450A-B579-2BE0C4AADF9D}" type="presParOf" srcId="{D5F77C7D-5D13-4ECC-922D-A9F9EF9E18C3}" destId="{1AB8A2BA-2D08-47F5-B2BB-1568D9CA62A0}" srcOrd="0" destOrd="0" presId="urn:microsoft.com/office/officeart/2018/2/layout/IconVerticalSolidList"/>
    <dgm:cxn modelId="{52192CD0-E823-458B-AF8A-8F88AB62A3D5}" type="presParOf" srcId="{D5F77C7D-5D13-4ECC-922D-A9F9EF9E18C3}" destId="{FF71F9ED-11C1-468D-8771-30206E03B532}" srcOrd="1" destOrd="0" presId="urn:microsoft.com/office/officeart/2018/2/layout/IconVerticalSolidList"/>
    <dgm:cxn modelId="{4307CBA6-7239-47B7-BD63-F4CBCF24B1E9}" type="presParOf" srcId="{D5F77C7D-5D13-4ECC-922D-A9F9EF9E18C3}" destId="{1E265941-AC82-4438-B262-DE5DBFA52BA0}" srcOrd="2" destOrd="0" presId="urn:microsoft.com/office/officeart/2018/2/layout/IconVerticalSolidList"/>
    <dgm:cxn modelId="{1CBA1204-833F-4C7C-AB5F-72299B93CD3A}" type="presParOf" srcId="{D5F77C7D-5D13-4ECC-922D-A9F9EF9E18C3}" destId="{8AC4D95D-55AE-4B52-9518-16AACD232B38}" srcOrd="3" destOrd="0" presId="urn:microsoft.com/office/officeart/2018/2/layout/IconVerticalSolidList"/>
    <dgm:cxn modelId="{BDDE5DF4-6585-466B-8831-E0E54289CDED}" type="presParOf" srcId="{D1C15B93-5B8A-4EBC-BEC4-583F070DEB9D}" destId="{3EF44711-4092-4D50-8F35-717BAFA47635}" srcOrd="3" destOrd="0" presId="urn:microsoft.com/office/officeart/2018/2/layout/IconVerticalSolidList"/>
    <dgm:cxn modelId="{A949D2D1-310D-4365-945D-BA53A297B145}" type="presParOf" srcId="{D1C15B93-5B8A-4EBC-BEC4-583F070DEB9D}" destId="{96C22271-8A87-4C90-9FE0-8CD0D657E5F5}" srcOrd="4" destOrd="0" presId="urn:microsoft.com/office/officeart/2018/2/layout/IconVerticalSolidList"/>
    <dgm:cxn modelId="{1D1B933C-06C9-4A38-B0AC-566E88C1DCC6}" type="presParOf" srcId="{96C22271-8A87-4C90-9FE0-8CD0D657E5F5}" destId="{48DA94E5-BF08-4C38-8358-88E27C63D83F}" srcOrd="0" destOrd="0" presId="urn:microsoft.com/office/officeart/2018/2/layout/IconVerticalSolidList"/>
    <dgm:cxn modelId="{E4C0F1D8-782E-43FF-8970-6361BBD71B5A}" type="presParOf" srcId="{96C22271-8A87-4C90-9FE0-8CD0D657E5F5}" destId="{D00D9BFF-02F5-4151-83B6-BE330E60DF8B}" srcOrd="1" destOrd="0" presId="urn:microsoft.com/office/officeart/2018/2/layout/IconVerticalSolidList"/>
    <dgm:cxn modelId="{81FB0845-EB78-49CB-809B-5E28F6DF1A7A}" type="presParOf" srcId="{96C22271-8A87-4C90-9FE0-8CD0D657E5F5}" destId="{B85F0066-974F-46EE-A80F-0D87C517F552}" srcOrd="2" destOrd="0" presId="urn:microsoft.com/office/officeart/2018/2/layout/IconVerticalSolidList"/>
    <dgm:cxn modelId="{EA018E04-2053-4CCB-9D93-15B4D9D94BA0}" type="presParOf" srcId="{96C22271-8A87-4C90-9FE0-8CD0D657E5F5}" destId="{33057053-BCD1-4321-81DF-5B1CFC5185F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A3C7F-5C77-4AE9-AB18-32558F6A098B}">
      <dsp:nvSpPr>
        <dsp:cNvPr id="0" name=""/>
        <dsp:cNvSpPr/>
      </dsp:nvSpPr>
      <dsp:spPr>
        <a:xfrm rot="5400000">
          <a:off x="10089964" y="-3927621"/>
          <a:ext cx="2095500" cy="1048255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60960" rIns="121920" bIns="6096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t>NGO or Community Group</a:t>
          </a:r>
        </a:p>
        <a:p>
          <a:pPr marL="285750" lvl="1" indent="-285750" algn="l" defTabSz="1422400">
            <a:lnSpc>
              <a:spcPct val="90000"/>
            </a:lnSpc>
            <a:spcBef>
              <a:spcPct val="0"/>
            </a:spcBef>
            <a:spcAft>
              <a:spcPct val="15000"/>
            </a:spcAft>
            <a:buChar char="•"/>
          </a:pPr>
          <a:r>
            <a:rPr lang="en-US" sz="3200" kern="1200" dirty="0"/>
            <a:t>Someone must ask</a:t>
          </a:r>
        </a:p>
      </dsp:txBody>
      <dsp:txXfrm rot="-5400000">
        <a:off x="5896437" y="368200"/>
        <a:ext cx="10380260" cy="1890912"/>
      </dsp:txXfrm>
    </dsp:sp>
    <dsp:sp modelId="{611325DE-3A41-4167-9C21-B756DF59A94B}">
      <dsp:nvSpPr>
        <dsp:cNvPr id="0" name=""/>
        <dsp:cNvSpPr/>
      </dsp:nvSpPr>
      <dsp:spPr>
        <a:xfrm>
          <a:off x="0" y="3968"/>
          <a:ext cx="5896437" cy="261937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06680" rIns="213360" bIns="106680" numCol="1" spcCol="1270" anchor="ctr" anchorCtr="0">
          <a:noAutofit/>
        </a:bodyPr>
        <a:lstStyle/>
        <a:p>
          <a:pPr marL="0" lvl="0" indent="0" algn="ctr" defTabSz="2489200">
            <a:lnSpc>
              <a:spcPct val="90000"/>
            </a:lnSpc>
            <a:spcBef>
              <a:spcPct val="0"/>
            </a:spcBef>
            <a:spcAft>
              <a:spcPct val="35000"/>
            </a:spcAft>
            <a:buNone/>
          </a:pPr>
          <a:r>
            <a:rPr lang="en-US" sz="5600" kern="1200" dirty="0"/>
            <a:t>Advocacy</a:t>
          </a:r>
        </a:p>
      </dsp:txBody>
      <dsp:txXfrm>
        <a:off x="127867" y="131835"/>
        <a:ext cx="5640703" cy="2363641"/>
      </dsp:txXfrm>
    </dsp:sp>
    <dsp:sp modelId="{29659BC6-B112-4824-AFA7-BBB3BF65D316}">
      <dsp:nvSpPr>
        <dsp:cNvPr id="0" name=""/>
        <dsp:cNvSpPr/>
      </dsp:nvSpPr>
      <dsp:spPr>
        <a:xfrm rot="5400000">
          <a:off x="10089964" y="-1177277"/>
          <a:ext cx="2095500" cy="10482554"/>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60960" rIns="121920" bIns="6096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t>Stakeholder Outreach – workshops, town halls, surveys, interviews</a:t>
          </a:r>
        </a:p>
        <a:p>
          <a:pPr marL="285750" lvl="1" indent="-285750" algn="l" defTabSz="1422400">
            <a:lnSpc>
              <a:spcPct val="90000"/>
            </a:lnSpc>
            <a:spcBef>
              <a:spcPct val="0"/>
            </a:spcBef>
            <a:spcAft>
              <a:spcPct val="15000"/>
            </a:spcAft>
            <a:buChar char="•"/>
          </a:pPr>
          <a:r>
            <a:rPr lang="en-US" sz="3200" kern="1200" dirty="0"/>
            <a:t>Zero Waste Initiatives (or strategies) – policies, programs, and infrastructure</a:t>
          </a:r>
        </a:p>
      </dsp:txBody>
      <dsp:txXfrm rot="-5400000">
        <a:off x="5896437" y="3118544"/>
        <a:ext cx="10380260" cy="1890912"/>
      </dsp:txXfrm>
    </dsp:sp>
    <dsp:sp modelId="{9C8D9F94-C02D-4FBB-9681-84E45947A4B0}">
      <dsp:nvSpPr>
        <dsp:cNvPr id="0" name=""/>
        <dsp:cNvSpPr/>
      </dsp:nvSpPr>
      <dsp:spPr>
        <a:xfrm>
          <a:off x="0" y="2754312"/>
          <a:ext cx="5896437" cy="261937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06680" rIns="213360" bIns="106680" numCol="1" spcCol="1270" anchor="ctr" anchorCtr="0">
          <a:noAutofit/>
        </a:bodyPr>
        <a:lstStyle/>
        <a:p>
          <a:pPr marL="0" lvl="0" indent="0" algn="ctr" defTabSz="2489200">
            <a:lnSpc>
              <a:spcPct val="90000"/>
            </a:lnSpc>
            <a:spcBef>
              <a:spcPct val="0"/>
            </a:spcBef>
            <a:spcAft>
              <a:spcPct val="35000"/>
            </a:spcAft>
            <a:buNone/>
          </a:pPr>
          <a:r>
            <a:rPr lang="en-US" sz="5600" kern="1200" dirty="0"/>
            <a:t>Planning</a:t>
          </a:r>
        </a:p>
      </dsp:txBody>
      <dsp:txXfrm>
        <a:off x="127867" y="2882179"/>
        <a:ext cx="5640703" cy="2363641"/>
      </dsp:txXfrm>
    </dsp:sp>
    <dsp:sp modelId="{31029510-CD49-42F9-98E4-DBBDB986946A}">
      <dsp:nvSpPr>
        <dsp:cNvPr id="0" name=""/>
        <dsp:cNvSpPr/>
      </dsp:nvSpPr>
      <dsp:spPr>
        <a:xfrm rot="5400000">
          <a:off x="10089964" y="1573066"/>
          <a:ext cx="2095500" cy="10482554"/>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60960" rIns="121920" bIns="6096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t>Puts the planning (Zero Waste Initiatives) into action</a:t>
          </a:r>
        </a:p>
        <a:p>
          <a:pPr marL="285750" lvl="1" indent="-285750" algn="l" defTabSz="1422400">
            <a:lnSpc>
              <a:spcPct val="90000"/>
            </a:lnSpc>
            <a:spcBef>
              <a:spcPct val="0"/>
            </a:spcBef>
            <a:spcAft>
              <a:spcPct val="15000"/>
            </a:spcAft>
            <a:buChar char="•"/>
          </a:pPr>
          <a:r>
            <a:rPr lang="en-US" sz="3200" kern="1200" dirty="0"/>
            <a:t>Must have community buy-in, support, and leadership from the top</a:t>
          </a:r>
        </a:p>
      </dsp:txBody>
      <dsp:txXfrm rot="-5400000">
        <a:off x="5896437" y="5868887"/>
        <a:ext cx="10380260" cy="1890912"/>
      </dsp:txXfrm>
    </dsp:sp>
    <dsp:sp modelId="{BD051F19-44A8-448E-974F-90E5745AD4D2}">
      <dsp:nvSpPr>
        <dsp:cNvPr id="0" name=""/>
        <dsp:cNvSpPr/>
      </dsp:nvSpPr>
      <dsp:spPr>
        <a:xfrm>
          <a:off x="0" y="5504656"/>
          <a:ext cx="5896437" cy="261937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06680" rIns="213360" bIns="106680" numCol="1" spcCol="1270" anchor="ctr" anchorCtr="0">
          <a:noAutofit/>
        </a:bodyPr>
        <a:lstStyle/>
        <a:p>
          <a:pPr marL="0" lvl="0" indent="0" algn="ctr" defTabSz="2489200">
            <a:lnSpc>
              <a:spcPct val="90000"/>
            </a:lnSpc>
            <a:spcBef>
              <a:spcPct val="0"/>
            </a:spcBef>
            <a:spcAft>
              <a:spcPct val="35000"/>
            </a:spcAft>
            <a:buNone/>
          </a:pPr>
          <a:r>
            <a:rPr lang="en-US" sz="5600" kern="1200" dirty="0"/>
            <a:t>Implementation</a:t>
          </a:r>
        </a:p>
      </dsp:txBody>
      <dsp:txXfrm>
        <a:off x="127867" y="5632523"/>
        <a:ext cx="5640703" cy="23636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EEDD0-7910-4857-9E27-B4F43D36698F}">
      <dsp:nvSpPr>
        <dsp:cNvPr id="0" name=""/>
        <dsp:cNvSpPr/>
      </dsp:nvSpPr>
      <dsp:spPr>
        <a:xfrm>
          <a:off x="2667" y="0"/>
          <a:ext cx="4150330" cy="7704221"/>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t" anchorCtr="1">
          <a:noAutofit/>
        </a:bodyPr>
        <a:lstStyle/>
        <a:p>
          <a:pPr marL="0" lvl="0" indent="0" algn="l" defTabSz="1778000">
            <a:lnSpc>
              <a:spcPct val="90000"/>
            </a:lnSpc>
            <a:spcBef>
              <a:spcPct val="0"/>
            </a:spcBef>
            <a:spcAft>
              <a:spcPct val="35000"/>
            </a:spcAft>
            <a:buNone/>
          </a:pPr>
          <a:r>
            <a:rPr lang="en-US" sz="4000" b="1" kern="1200" dirty="0"/>
            <a:t>Policies</a:t>
          </a:r>
        </a:p>
        <a:p>
          <a:pPr marL="285750" lvl="1" indent="-285750" algn="l" defTabSz="1377950">
            <a:lnSpc>
              <a:spcPct val="90000"/>
            </a:lnSpc>
            <a:spcBef>
              <a:spcPct val="0"/>
            </a:spcBef>
            <a:spcAft>
              <a:spcPct val="15000"/>
            </a:spcAft>
            <a:buChar char="•"/>
          </a:pPr>
          <a:r>
            <a:rPr lang="en-US" sz="3100" b="1" kern="1200" dirty="0"/>
            <a:t>Universal Services</a:t>
          </a:r>
        </a:p>
        <a:p>
          <a:pPr marL="285750" lvl="1" indent="-285750" algn="l" defTabSz="1377950">
            <a:lnSpc>
              <a:spcPct val="90000"/>
            </a:lnSpc>
            <a:spcBef>
              <a:spcPct val="0"/>
            </a:spcBef>
            <a:spcAft>
              <a:spcPct val="15000"/>
            </a:spcAft>
            <a:buChar char="•"/>
          </a:pPr>
          <a:r>
            <a:rPr lang="en-US" sz="3100" b="1" kern="1200" dirty="0"/>
            <a:t>Single-Use Material Bans</a:t>
          </a:r>
        </a:p>
      </dsp:txBody>
      <dsp:txXfrm>
        <a:off x="2667" y="3081688"/>
        <a:ext cx="4150330" cy="3081688"/>
      </dsp:txXfrm>
    </dsp:sp>
    <dsp:sp modelId="{C057CBDD-C2D1-47E0-93E9-13EB397672AC}">
      <dsp:nvSpPr>
        <dsp:cNvPr id="0" name=""/>
        <dsp:cNvSpPr/>
      </dsp:nvSpPr>
      <dsp:spPr>
        <a:xfrm>
          <a:off x="795080" y="462253"/>
          <a:ext cx="2565505" cy="2565505"/>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4BDECF-A026-400B-A1CE-8B34483F8A79}">
      <dsp:nvSpPr>
        <dsp:cNvPr id="0" name=""/>
        <dsp:cNvSpPr/>
      </dsp:nvSpPr>
      <dsp:spPr>
        <a:xfrm>
          <a:off x="4277508" y="0"/>
          <a:ext cx="4150330" cy="7704221"/>
        </a:xfrm>
        <a:prstGeom prst="roundRect">
          <a:avLst>
            <a:gd name="adj" fmla="val 10000"/>
          </a:avLst>
        </a:prstGeom>
        <a:solidFill>
          <a:schemeClr val="accent2">
            <a:hueOff val="-2787195"/>
            <a:satOff val="-17761"/>
            <a:lumOff val="-362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t" anchorCtr="1">
          <a:noAutofit/>
        </a:bodyPr>
        <a:lstStyle/>
        <a:p>
          <a:pPr marL="0" lvl="0" indent="0" algn="l" defTabSz="1778000">
            <a:lnSpc>
              <a:spcPct val="90000"/>
            </a:lnSpc>
            <a:spcBef>
              <a:spcPct val="0"/>
            </a:spcBef>
            <a:spcAft>
              <a:spcPct val="35000"/>
            </a:spcAft>
            <a:buNone/>
          </a:pPr>
          <a:r>
            <a:rPr lang="en-US" sz="4000" b="1" kern="1200" dirty="0"/>
            <a:t>Programs</a:t>
          </a:r>
        </a:p>
        <a:p>
          <a:pPr marL="285750" lvl="1" indent="-285750" algn="l" defTabSz="1377950">
            <a:lnSpc>
              <a:spcPct val="90000"/>
            </a:lnSpc>
            <a:spcBef>
              <a:spcPct val="0"/>
            </a:spcBef>
            <a:spcAft>
              <a:spcPct val="15000"/>
            </a:spcAft>
            <a:buChar char="•"/>
          </a:pPr>
          <a:r>
            <a:rPr lang="en-US" sz="3100" b="1" kern="1200" dirty="0"/>
            <a:t>Education and Outreach</a:t>
          </a:r>
        </a:p>
        <a:p>
          <a:pPr marL="285750" lvl="1" indent="-285750" algn="l" defTabSz="1377950">
            <a:lnSpc>
              <a:spcPct val="90000"/>
            </a:lnSpc>
            <a:spcBef>
              <a:spcPct val="0"/>
            </a:spcBef>
            <a:spcAft>
              <a:spcPct val="15000"/>
            </a:spcAft>
            <a:buChar char="•"/>
          </a:pPr>
          <a:r>
            <a:rPr lang="en-US" sz="3100" b="1" kern="1200" dirty="0"/>
            <a:t>Technical Assistance</a:t>
          </a:r>
        </a:p>
      </dsp:txBody>
      <dsp:txXfrm>
        <a:off x="4277508" y="3081688"/>
        <a:ext cx="4150330" cy="3081688"/>
      </dsp:txXfrm>
    </dsp:sp>
    <dsp:sp modelId="{F250D34E-48CD-4F8C-AC57-882227001431}">
      <dsp:nvSpPr>
        <dsp:cNvPr id="0" name=""/>
        <dsp:cNvSpPr/>
      </dsp:nvSpPr>
      <dsp:spPr>
        <a:xfrm>
          <a:off x="5069921" y="462253"/>
          <a:ext cx="2565505" cy="2565505"/>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89FFE6-7002-4A59-A0AD-80213084ED33}">
      <dsp:nvSpPr>
        <dsp:cNvPr id="0" name=""/>
        <dsp:cNvSpPr/>
      </dsp:nvSpPr>
      <dsp:spPr>
        <a:xfrm>
          <a:off x="8552349" y="0"/>
          <a:ext cx="4150330" cy="7704221"/>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t" anchorCtr="1">
          <a:noAutofit/>
        </a:bodyPr>
        <a:lstStyle/>
        <a:p>
          <a:pPr marL="0" lvl="0" indent="0" algn="l" defTabSz="1778000">
            <a:lnSpc>
              <a:spcPct val="90000"/>
            </a:lnSpc>
            <a:spcBef>
              <a:spcPct val="0"/>
            </a:spcBef>
            <a:spcAft>
              <a:spcPct val="35000"/>
            </a:spcAft>
            <a:buNone/>
          </a:pPr>
          <a:r>
            <a:rPr lang="en-US" sz="4000" b="1" kern="1200" dirty="0"/>
            <a:t>Infrastructure</a:t>
          </a:r>
        </a:p>
        <a:p>
          <a:pPr marL="285750" lvl="1" indent="-285750" algn="l" defTabSz="1377950">
            <a:lnSpc>
              <a:spcPct val="90000"/>
            </a:lnSpc>
            <a:spcBef>
              <a:spcPct val="0"/>
            </a:spcBef>
            <a:spcAft>
              <a:spcPct val="15000"/>
            </a:spcAft>
            <a:buChar char="•"/>
          </a:pPr>
          <a:r>
            <a:rPr lang="en-US" sz="3100" b="1" kern="1200" dirty="0"/>
            <a:t>Resource Recovery Park</a:t>
          </a:r>
        </a:p>
        <a:p>
          <a:pPr marL="285750" lvl="1" indent="-285750" algn="l" defTabSz="1377950">
            <a:lnSpc>
              <a:spcPct val="90000"/>
            </a:lnSpc>
            <a:spcBef>
              <a:spcPct val="0"/>
            </a:spcBef>
            <a:spcAft>
              <a:spcPct val="15000"/>
            </a:spcAft>
            <a:buChar char="•"/>
          </a:pPr>
          <a:r>
            <a:rPr lang="en-US" sz="3100" b="1" kern="1200" dirty="0"/>
            <a:t>Composting Operation</a:t>
          </a:r>
        </a:p>
      </dsp:txBody>
      <dsp:txXfrm>
        <a:off x="8552349" y="3081688"/>
        <a:ext cx="4150330" cy="3081688"/>
      </dsp:txXfrm>
    </dsp:sp>
    <dsp:sp modelId="{1B978060-9D97-4A29-8E79-4A445BEDA4D6}">
      <dsp:nvSpPr>
        <dsp:cNvPr id="0" name=""/>
        <dsp:cNvSpPr/>
      </dsp:nvSpPr>
      <dsp:spPr>
        <a:xfrm>
          <a:off x="9344762" y="462253"/>
          <a:ext cx="2565505" cy="256550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EE11B8-A2E0-4372-9CA5-716E01BB42D8}">
      <dsp:nvSpPr>
        <dsp:cNvPr id="0" name=""/>
        <dsp:cNvSpPr/>
      </dsp:nvSpPr>
      <dsp:spPr>
        <a:xfrm>
          <a:off x="508213" y="6163376"/>
          <a:ext cx="11688920" cy="1155633"/>
        </a:xfrm>
        <a:prstGeom prst="leftRight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61A7BE-5192-4731-8E2A-475AB4790FEA}">
      <dsp:nvSpPr>
        <dsp:cNvPr id="0" name=""/>
        <dsp:cNvSpPr/>
      </dsp:nvSpPr>
      <dsp:spPr>
        <a:xfrm>
          <a:off x="0" y="5171"/>
          <a:ext cx="10196513" cy="247182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832B00-90A4-4314-A327-597B777941AA}">
      <dsp:nvSpPr>
        <dsp:cNvPr id="0" name=""/>
        <dsp:cNvSpPr/>
      </dsp:nvSpPr>
      <dsp:spPr>
        <a:xfrm>
          <a:off x="747728" y="561333"/>
          <a:ext cx="1360835" cy="13595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0DED25A-C3EB-49ED-B326-9ACEAC39BD90}">
      <dsp:nvSpPr>
        <dsp:cNvPr id="0" name=""/>
        <dsp:cNvSpPr/>
      </dsp:nvSpPr>
      <dsp:spPr>
        <a:xfrm>
          <a:off x="2856291" y="5171"/>
          <a:ext cx="7037586" cy="2474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858" tIns="261858" rIns="261858" bIns="261858" numCol="1" spcCol="1270" anchor="ctr" anchorCtr="0">
          <a:noAutofit/>
        </a:bodyPr>
        <a:lstStyle/>
        <a:p>
          <a:pPr marL="0" lvl="0" indent="0" algn="l" defTabSz="1778000">
            <a:lnSpc>
              <a:spcPct val="100000"/>
            </a:lnSpc>
            <a:spcBef>
              <a:spcPct val="0"/>
            </a:spcBef>
            <a:spcAft>
              <a:spcPct val="35000"/>
            </a:spcAft>
            <a:buNone/>
          </a:pPr>
          <a:r>
            <a:rPr lang="en-US" sz="4000" b="1" kern="1200" dirty="0">
              <a:latin typeface="Futura medium"/>
            </a:rPr>
            <a:t>Municipalities</a:t>
          </a:r>
          <a:r>
            <a:rPr lang="en-US" sz="4000" kern="1200" dirty="0">
              <a:latin typeface="Futura medium"/>
            </a:rPr>
            <a:t> – resolution, goal, plan, stakeholder outreach</a:t>
          </a:r>
        </a:p>
      </dsp:txBody>
      <dsp:txXfrm>
        <a:off x="2856291" y="5171"/>
        <a:ext cx="7037586" cy="2474245"/>
      </dsp:txXfrm>
    </dsp:sp>
    <dsp:sp modelId="{1AB8A2BA-2D08-47F5-B2BB-1568D9CA62A0}">
      <dsp:nvSpPr>
        <dsp:cNvPr id="0" name=""/>
        <dsp:cNvSpPr/>
      </dsp:nvSpPr>
      <dsp:spPr>
        <a:xfrm>
          <a:off x="0" y="3000311"/>
          <a:ext cx="10196513" cy="247182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71F9ED-11C1-468D-8771-30206E03B532}">
      <dsp:nvSpPr>
        <dsp:cNvPr id="0" name=""/>
        <dsp:cNvSpPr/>
      </dsp:nvSpPr>
      <dsp:spPr>
        <a:xfrm>
          <a:off x="747728" y="3556472"/>
          <a:ext cx="1360835" cy="13595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AC4D95D-55AE-4B52-9518-16AACD232B38}">
      <dsp:nvSpPr>
        <dsp:cNvPr id="0" name=""/>
        <dsp:cNvSpPr/>
      </dsp:nvSpPr>
      <dsp:spPr>
        <a:xfrm>
          <a:off x="2856291" y="3000311"/>
          <a:ext cx="7037586" cy="2474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858" tIns="261858" rIns="261858" bIns="261858" numCol="1" spcCol="1270" anchor="ctr" anchorCtr="0">
          <a:noAutofit/>
        </a:bodyPr>
        <a:lstStyle/>
        <a:p>
          <a:pPr marL="0" lvl="0" indent="0" algn="l" defTabSz="1778000">
            <a:lnSpc>
              <a:spcPct val="100000"/>
            </a:lnSpc>
            <a:spcBef>
              <a:spcPct val="0"/>
            </a:spcBef>
            <a:spcAft>
              <a:spcPct val="35000"/>
            </a:spcAft>
            <a:buNone/>
          </a:pPr>
          <a:r>
            <a:rPr lang="en-US" sz="4000" b="1" kern="1200" dirty="0">
              <a:latin typeface="Futura medium"/>
            </a:rPr>
            <a:t>Businesses</a:t>
          </a:r>
          <a:r>
            <a:rPr lang="en-US" sz="4000" kern="1200" dirty="0">
              <a:latin typeface="Futura medium"/>
            </a:rPr>
            <a:t> – leadership, plan, Zero Waste audit, Zero Waste purchasing</a:t>
          </a:r>
        </a:p>
      </dsp:txBody>
      <dsp:txXfrm>
        <a:off x="2856291" y="3000311"/>
        <a:ext cx="7037586" cy="2474245"/>
      </dsp:txXfrm>
    </dsp:sp>
    <dsp:sp modelId="{48DA94E5-BF08-4C38-8358-88E27C63D83F}">
      <dsp:nvSpPr>
        <dsp:cNvPr id="0" name=""/>
        <dsp:cNvSpPr/>
      </dsp:nvSpPr>
      <dsp:spPr>
        <a:xfrm>
          <a:off x="0" y="5995450"/>
          <a:ext cx="10196513" cy="247182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0D9BFF-02F5-4151-83B6-BE330E60DF8B}">
      <dsp:nvSpPr>
        <dsp:cNvPr id="0" name=""/>
        <dsp:cNvSpPr/>
      </dsp:nvSpPr>
      <dsp:spPr>
        <a:xfrm>
          <a:off x="748459" y="6551612"/>
          <a:ext cx="1360835" cy="13595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3057053-BCD1-4321-81DF-5B1CFC5185FF}">
      <dsp:nvSpPr>
        <dsp:cNvPr id="0" name=""/>
        <dsp:cNvSpPr/>
      </dsp:nvSpPr>
      <dsp:spPr>
        <a:xfrm>
          <a:off x="2857753" y="5995450"/>
          <a:ext cx="7037586" cy="2474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858" tIns="261858" rIns="261858" bIns="261858" numCol="1" spcCol="1270" anchor="ctr" anchorCtr="0">
          <a:noAutofit/>
        </a:bodyPr>
        <a:lstStyle/>
        <a:p>
          <a:pPr marL="0" lvl="0" indent="0" algn="l" defTabSz="1778000">
            <a:lnSpc>
              <a:spcPct val="100000"/>
            </a:lnSpc>
            <a:spcBef>
              <a:spcPct val="0"/>
            </a:spcBef>
            <a:spcAft>
              <a:spcPct val="35000"/>
            </a:spcAft>
            <a:buNone/>
          </a:pPr>
          <a:r>
            <a:rPr lang="en-US" sz="4000" b="1" kern="1200" dirty="0">
              <a:latin typeface="Futura medium"/>
            </a:rPr>
            <a:t>Institutions</a:t>
          </a:r>
          <a:r>
            <a:rPr lang="en-US" sz="4000" kern="1200" dirty="0">
              <a:latin typeface="Futura medium"/>
            </a:rPr>
            <a:t> – K-12 and higher  – leadership, Zero Waste purchasing, teamwork, staff, plan</a:t>
          </a:r>
        </a:p>
      </dsp:txBody>
      <dsp:txXfrm>
        <a:off x="2857753" y="5995450"/>
        <a:ext cx="7037586" cy="247424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257F5C-A020-4C17-B708-F91EDED96EB1}"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6D9C5-DE98-4D54-BA21-338BC4BF5075}" type="slidenum">
              <a:rPr lang="en-US" smtClean="0"/>
              <a:t>‹#›</a:t>
            </a:fld>
            <a:endParaRPr lang="en-US"/>
          </a:p>
        </p:txBody>
      </p:sp>
    </p:spTree>
    <p:extLst>
      <p:ext uri="{BB962C8B-B14F-4D97-AF65-F5344CB8AC3E}">
        <p14:creationId xmlns:p14="http://schemas.microsoft.com/office/powerpoint/2010/main" val="516444000"/>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4251C-DD12-4E96-8D6F-B6E6539C1E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7996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9385A-36B2-D2F7-90A0-8FB0A17C0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F65C0-7889-7692-0BF2-52F0CC763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C56938-1075-DC90-4D09-A08983F376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261B1A-EEA3-6107-BCE5-0B813E24E7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4251C-DD12-4E96-8D6F-B6E6539C1E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8568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B0948-AF65-96C0-7D70-97C2DB1663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28DF1-6CA8-18F9-8723-573B54F9A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38A66-8F34-50AE-2A78-B66A1FBE71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11ACE9-FB81-F546-148B-02E0EE3822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4251C-DD12-4E96-8D6F-B6E6539C1E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066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BC987-7A76-DBEB-5A09-694383D3F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66E72-74D1-7088-6B7A-22DB4038B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44318-51A6-B1F6-2CE1-4F20D0936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A58ABD-8D2F-4153-C0E9-086A9FE6B4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4251C-DD12-4E96-8D6F-B6E6539C1E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100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3695E-A6B2-0F2B-B30F-628AA928F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8016E6-35F8-2019-AD7E-285AE82C22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7DA2F-F746-4313-C361-4952659A27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D13302-8A92-54F5-CFDA-6CC5F6ED8B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4251C-DD12-4E96-8D6F-B6E6539C1E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299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645920" y="1138428"/>
            <a:ext cx="15087600" cy="5349240"/>
          </a:xfrm>
        </p:spPr>
        <p:txBody>
          <a:bodyPr anchor="b">
            <a:normAutofit/>
          </a:bodyPr>
          <a:lstStyle>
            <a:lvl1pPr algn="l">
              <a:lnSpc>
                <a:spcPct val="85000"/>
              </a:lnSpc>
              <a:defRPr sz="12000" spc="-75"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650077" y="6683430"/>
            <a:ext cx="15087600" cy="1714500"/>
          </a:xfrm>
        </p:spPr>
        <p:txBody>
          <a:bodyPr lIns="91440" rIns="91440">
            <a:normAutofit/>
          </a:bodyPr>
          <a:lstStyle>
            <a:lvl1pPr marL="0" indent="0" algn="l">
              <a:buNone/>
              <a:defRPr sz="3600" cap="all" spc="300" baseline="0">
                <a:solidFill>
                  <a:schemeClr val="tx2"/>
                </a:solidFill>
                <a:latin typeface="+mj-lt"/>
              </a:defRPr>
            </a:lvl1pPr>
            <a:lvl2pPr marL="685800" indent="0" algn="ctr">
              <a:buNone/>
              <a:defRPr sz="3600"/>
            </a:lvl2pPr>
            <a:lvl3pPr marL="1371600" indent="0" algn="ctr">
              <a:buNone/>
              <a:defRPr sz="36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AC8795-685A-40F2-88E0-D66C3AEE6BA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278E9C-80E5-48DC-A39C-6FADD1428446}" type="slidenum">
              <a:rPr lang="en-US" smtClean="0"/>
              <a:t>‹#›</a:t>
            </a:fld>
            <a:endParaRPr lang="en-US"/>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9772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AC8795-685A-40F2-88E0-D66C3AEE6BA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278E9C-80E5-48DC-A39C-6FADD1428446}" type="slidenum">
              <a:rPr lang="en-US" smtClean="0"/>
              <a:t>‹#›</a:t>
            </a:fld>
            <a:endParaRPr lang="en-US"/>
          </a:p>
        </p:txBody>
      </p:sp>
    </p:spTree>
    <p:extLst>
      <p:ext uri="{BB962C8B-B14F-4D97-AF65-F5344CB8AC3E}">
        <p14:creationId xmlns:p14="http://schemas.microsoft.com/office/powerpoint/2010/main" val="51959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0" y="1138428"/>
            <a:ext cx="15087600" cy="5349240"/>
          </a:xfrm>
        </p:spPr>
        <p:txBody>
          <a:bodyPr anchor="b" anchorCtr="0">
            <a:normAutofit/>
          </a:bodyPr>
          <a:lstStyle>
            <a:lvl1pPr>
              <a:lnSpc>
                <a:spcPct val="85000"/>
              </a:lnSpc>
              <a:defRPr sz="12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645920" y="6679692"/>
            <a:ext cx="15087600" cy="1714500"/>
          </a:xfrm>
        </p:spPr>
        <p:txBody>
          <a:bodyPr lIns="91440" rIns="91440" anchor="t" anchorCtr="0">
            <a:normAutofit/>
          </a:bodyPr>
          <a:lstStyle>
            <a:lvl1pPr marL="0" indent="0">
              <a:buNone/>
              <a:defRPr sz="3600" cap="all" spc="300" baseline="0">
                <a:solidFill>
                  <a:schemeClr val="tx2"/>
                </a:solidFill>
                <a:latin typeface="+mj-lt"/>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C8795-685A-40F2-88E0-D66C3AEE6BA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278E9C-80E5-48DC-A39C-6FADD1428446}" type="slidenum">
              <a:rPr lang="en-US" smtClean="0"/>
              <a:t>‹#›</a:t>
            </a:fld>
            <a:endParaRPr lang="en-US"/>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4923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645920" y="429905"/>
            <a:ext cx="15087600" cy="217613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645919" y="2768601"/>
            <a:ext cx="740664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326880" y="2768603"/>
            <a:ext cx="740664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AC8795-685A-40F2-88E0-D66C3AEE6BA0}"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278E9C-80E5-48DC-A39C-6FADD1428446}" type="slidenum">
              <a:rPr lang="en-US" smtClean="0"/>
              <a:t>‹#›</a:t>
            </a:fld>
            <a:endParaRPr lang="en-US"/>
          </a:p>
        </p:txBody>
      </p:sp>
    </p:spTree>
    <p:extLst>
      <p:ext uri="{BB962C8B-B14F-4D97-AF65-F5344CB8AC3E}">
        <p14:creationId xmlns:p14="http://schemas.microsoft.com/office/powerpoint/2010/main" val="790470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645920" y="429905"/>
            <a:ext cx="15087600" cy="21761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4592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645920" y="3873501"/>
            <a:ext cx="740664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32688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326880" y="3873501"/>
            <a:ext cx="740664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AC8795-685A-40F2-88E0-D66C3AEE6BA0}" type="datetimeFigureOut">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278E9C-80E5-48DC-A39C-6FADD1428446}" type="slidenum">
              <a:rPr lang="en-US" smtClean="0"/>
              <a:t>‹#›</a:t>
            </a:fld>
            <a:endParaRPr lang="en-US"/>
          </a:p>
        </p:txBody>
      </p:sp>
    </p:spTree>
    <p:extLst>
      <p:ext uri="{BB962C8B-B14F-4D97-AF65-F5344CB8AC3E}">
        <p14:creationId xmlns:p14="http://schemas.microsoft.com/office/powerpoint/2010/main" val="3948252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AC8795-685A-40F2-88E0-D66C3AEE6BA0}" type="datetimeFigureOut">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278E9C-80E5-48DC-A39C-6FADD1428446}" type="slidenum">
              <a:rPr lang="en-US" smtClean="0"/>
              <a:t>‹#›</a:t>
            </a:fld>
            <a:endParaRPr lang="en-US"/>
          </a:p>
        </p:txBody>
      </p:sp>
    </p:spTree>
    <p:extLst>
      <p:ext uri="{BB962C8B-B14F-4D97-AF65-F5344CB8AC3E}">
        <p14:creationId xmlns:p14="http://schemas.microsoft.com/office/powerpoint/2010/main" val="3849946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1DAC8795-685A-40F2-88E0-D66C3AEE6BA0}" type="datetimeFigureOut">
              <a:rPr lang="en-US" smtClean="0"/>
              <a:t>8/18/2026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D278E9C-80E5-48DC-A39C-6FADD1428446}" type="slidenum">
              <a:rPr lang="en-US" smtClean="0"/>
              <a:t>‹#›</a:t>
            </a:fld>
            <a:endParaRPr lang="en-US"/>
          </a:p>
        </p:txBody>
      </p:sp>
    </p:spTree>
    <p:extLst>
      <p:ext uri="{BB962C8B-B14F-4D97-AF65-F5344CB8AC3E}">
        <p14:creationId xmlns:p14="http://schemas.microsoft.com/office/powerpoint/2010/main" val="2881946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5" y="0"/>
            <a:ext cx="6076187"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6060107" y="0"/>
            <a:ext cx="96012"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5800" y="891538"/>
            <a:ext cx="4800600" cy="3429000"/>
          </a:xfrm>
        </p:spPr>
        <p:txBody>
          <a:bodyPr anchor="b">
            <a:normAutofit/>
          </a:bodyPr>
          <a:lstStyle>
            <a:lvl1pPr>
              <a:defRPr sz="5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200900" y="1097280"/>
            <a:ext cx="9738360" cy="7886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4389120"/>
            <a:ext cx="4800600" cy="5068686"/>
          </a:xfrm>
        </p:spPr>
        <p:txBody>
          <a:bodyPr lIns="91440" rIns="91440">
            <a:normAutofit/>
          </a:bodyPr>
          <a:lstStyle>
            <a:lvl1pPr marL="0" indent="0">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a:xfrm>
            <a:off x="698268" y="9689678"/>
            <a:ext cx="3927765" cy="547688"/>
          </a:xfrm>
        </p:spPr>
        <p:txBody>
          <a:bodyPr/>
          <a:lstStyle>
            <a:lvl1pPr algn="l">
              <a:defRPr/>
            </a:lvl1pPr>
          </a:lstStyle>
          <a:p>
            <a:fld id="{1DAC8795-685A-40F2-88E0-D66C3AEE6BA0}" type="datetimeFigureOut">
              <a:rPr lang="en-US" smtClean="0"/>
              <a:t>8/18/2026</a:t>
            </a:fld>
            <a:endParaRPr lang="en-US"/>
          </a:p>
        </p:txBody>
      </p:sp>
      <p:sp>
        <p:nvSpPr>
          <p:cNvPr id="6" name="Footer Placeholder 5"/>
          <p:cNvSpPr>
            <a:spLocks noGrp="1"/>
          </p:cNvSpPr>
          <p:nvPr>
            <p:ph type="ftr" sz="quarter" idx="11"/>
          </p:nvPr>
        </p:nvSpPr>
        <p:spPr>
          <a:xfrm>
            <a:off x="7200900" y="9689678"/>
            <a:ext cx="6972300" cy="547688"/>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D278E9C-80E5-48DC-A39C-6FADD1428446}" type="slidenum">
              <a:rPr lang="en-US" smtClean="0"/>
              <a:t>‹#›</a:t>
            </a:fld>
            <a:endParaRPr lang="en-US"/>
          </a:p>
        </p:txBody>
      </p:sp>
    </p:spTree>
    <p:extLst>
      <p:ext uri="{BB962C8B-B14F-4D97-AF65-F5344CB8AC3E}">
        <p14:creationId xmlns:p14="http://schemas.microsoft.com/office/powerpoint/2010/main" val="390389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7429500"/>
            <a:ext cx="18283238" cy="2857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 y="737261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0" y="7612380"/>
            <a:ext cx="15169896" cy="1234440"/>
          </a:xfrm>
        </p:spPr>
        <p:txBody>
          <a:bodyPr lIns="91440" tIns="0" rIns="91440" bIns="0" anchor="b">
            <a:noAutofit/>
          </a:bodyPr>
          <a:lstStyle>
            <a:lvl1pPr>
              <a:defRPr sz="5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3" y="0"/>
            <a:ext cx="18287978" cy="7372614"/>
          </a:xfrm>
          <a:blipFill>
            <a:blip r:embed="rId2"/>
            <a:stretch>
              <a:fillRect/>
            </a:stretch>
          </a:blipFill>
        </p:spPr>
        <p:txBody>
          <a:bodyPr lIns="457200" tIns="457200" anchor="t"/>
          <a:lstStyle>
            <a:lvl1pPr marL="0" indent="0">
              <a:buNone/>
              <a:defRPr sz="4800">
                <a:solidFill>
                  <a:schemeClr val="bg1"/>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645920" y="8860535"/>
            <a:ext cx="15169896" cy="891540"/>
          </a:xfrm>
        </p:spPr>
        <p:txBody>
          <a:bodyPr lIns="91440" tIns="0" rIns="91440" bIns="0">
            <a:normAutofit/>
          </a:bodyPr>
          <a:lstStyle>
            <a:lvl1pPr marL="0" indent="0">
              <a:spcBef>
                <a:spcPts val="0"/>
              </a:spcBef>
              <a:spcAft>
                <a:spcPts val="900"/>
              </a:spcAft>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1DAC8795-685A-40F2-88E0-D66C3AEE6BA0}"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278E9C-80E5-48DC-A39C-6FADD1428446}" type="slidenum">
              <a:rPr lang="en-US" smtClean="0"/>
              <a:t>‹#›</a:t>
            </a:fld>
            <a:endParaRPr lang="en-US"/>
          </a:p>
        </p:txBody>
      </p:sp>
    </p:spTree>
    <p:extLst>
      <p:ext uri="{BB962C8B-B14F-4D97-AF65-F5344CB8AC3E}">
        <p14:creationId xmlns:p14="http://schemas.microsoft.com/office/powerpoint/2010/main" val="199999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AC8795-685A-40F2-88E0-D66C3AEE6BA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278E9C-80E5-48DC-A39C-6FADD1428446}" type="slidenum">
              <a:rPr lang="en-US" smtClean="0"/>
              <a:t>‹#›</a:t>
            </a:fld>
            <a:endParaRPr lang="en-US"/>
          </a:p>
        </p:txBody>
      </p:sp>
    </p:spTree>
    <p:extLst>
      <p:ext uri="{BB962C8B-B14F-4D97-AF65-F5344CB8AC3E}">
        <p14:creationId xmlns:p14="http://schemas.microsoft.com/office/powerpoint/2010/main" val="2617423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3087350" y="622168"/>
            <a:ext cx="3943350" cy="86361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622167"/>
            <a:ext cx="11601450" cy="8636133"/>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AC8795-685A-40F2-88E0-D66C3AEE6BA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278E9C-80E5-48DC-A39C-6FADD1428446}" type="slidenum">
              <a:rPr lang="en-US" smtClean="0"/>
              <a:t>‹#›</a:t>
            </a:fld>
            <a:endParaRPr lang="en-US"/>
          </a:p>
        </p:txBody>
      </p:sp>
    </p:spTree>
    <p:extLst>
      <p:ext uri="{BB962C8B-B14F-4D97-AF65-F5344CB8AC3E}">
        <p14:creationId xmlns:p14="http://schemas.microsoft.com/office/powerpoint/2010/main" val="291847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45920" y="1138428"/>
            <a:ext cx="15087600" cy="5349240"/>
          </a:xfrm>
        </p:spPr>
        <p:txBody>
          <a:bodyPr anchor="b">
            <a:normAutofit/>
          </a:bodyPr>
          <a:lstStyle>
            <a:lvl1pPr algn="l">
              <a:lnSpc>
                <a:spcPct val="85000"/>
              </a:lnSpc>
              <a:defRPr sz="12000" spc="-75"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650077" y="6683430"/>
            <a:ext cx="15087600" cy="1714500"/>
          </a:xfrm>
        </p:spPr>
        <p:txBody>
          <a:bodyPr lIns="91440" rIns="91440">
            <a:normAutofit/>
          </a:bodyPr>
          <a:lstStyle>
            <a:lvl1pPr marL="0" indent="0" algn="l">
              <a:buNone/>
              <a:defRPr sz="3600" cap="all" spc="300" baseline="0">
                <a:solidFill>
                  <a:schemeClr val="tx2"/>
                </a:solidFill>
                <a:latin typeface="+mj-lt"/>
              </a:defRPr>
            </a:lvl1pPr>
            <a:lvl2pPr marL="685800" indent="0" algn="ctr">
              <a:buNone/>
              <a:defRPr sz="3600"/>
            </a:lvl2pPr>
            <a:lvl3pPr marL="1371600" indent="0" algn="ctr">
              <a:buNone/>
              <a:defRPr sz="36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E40A4F-9EBB-46B6-A0C0-50254B819A0A}"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D7CA6-E932-4D60-B905-225A752CED02}" type="slidenum">
              <a:rPr lang="en-US" smtClean="0"/>
              <a:t>‹#›</a:t>
            </a:fld>
            <a:endParaRPr lang="en-US"/>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633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E40A4F-9EBB-46B6-A0C0-50254B819A0A}"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D7CA6-E932-4D60-B905-225A752CED02}" type="slidenum">
              <a:rPr lang="en-US" smtClean="0"/>
              <a:t>‹#›</a:t>
            </a:fld>
            <a:endParaRPr lang="en-US"/>
          </a:p>
        </p:txBody>
      </p:sp>
    </p:spTree>
    <p:extLst>
      <p:ext uri="{BB962C8B-B14F-4D97-AF65-F5344CB8AC3E}">
        <p14:creationId xmlns:p14="http://schemas.microsoft.com/office/powerpoint/2010/main" val="823753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0" y="1138428"/>
            <a:ext cx="15087600" cy="5349240"/>
          </a:xfrm>
        </p:spPr>
        <p:txBody>
          <a:bodyPr anchor="b" anchorCtr="0">
            <a:normAutofit/>
          </a:bodyPr>
          <a:lstStyle>
            <a:lvl1pPr>
              <a:lnSpc>
                <a:spcPct val="85000"/>
              </a:lnSpc>
              <a:defRPr sz="12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645920" y="6679692"/>
            <a:ext cx="15087600" cy="1714500"/>
          </a:xfrm>
        </p:spPr>
        <p:txBody>
          <a:bodyPr lIns="91440" rIns="91440" anchor="t" anchorCtr="0">
            <a:normAutofit/>
          </a:bodyPr>
          <a:lstStyle>
            <a:lvl1pPr marL="0" indent="0">
              <a:buNone/>
              <a:defRPr sz="3600" cap="all" spc="300" baseline="0">
                <a:solidFill>
                  <a:schemeClr val="tx2"/>
                </a:solidFill>
                <a:latin typeface="+mj-lt"/>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E40A4F-9EBB-46B6-A0C0-50254B819A0A}"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D7CA6-E932-4D60-B905-225A752CED02}" type="slidenum">
              <a:rPr lang="en-US" smtClean="0"/>
              <a:t>‹#›</a:t>
            </a:fld>
            <a:endParaRPr lang="en-US"/>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362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645920" y="429905"/>
            <a:ext cx="15087600" cy="217613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645919" y="2768601"/>
            <a:ext cx="740664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326880" y="2768603"/>
            <a:ext cx="740664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E40A4F-9EBB-46B6-A0C0-50254B819A0A}"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DD7CA6-E932-4D60-B905-225A752CED02}" type="slidenum">
              <a:rPr lang="en-US" smtClean="0"/>
              <a:t>‹#›</a:t>
            </a:fld>
            <a:endParaRPr lang="en-US"/>
          </a:p>
        </p:txBody>
      </p:sp>
    </p:spTree>
    <p:extLst>
      <p:ext uri="{BB962C8B-B14F-4D97-AF65-F5344CB8AC3E}">
        <p14:creationId xmlns:p14="http://schemas.microsoft.com/office/powerpoint/2010/main" val="2555687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645920" y="429905"/>
            <a:ext cx="15087600" cy="21761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4592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645920" y="3873501"/>
            <a:ext cx="740664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32688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326880" y="3873501"/>
            <a:ext cx="740664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E40A4F-9EBB-46B6-A0C0-50254B819A0A}" type="datetimeFigureOut">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DD7CA6-E932-4D60-B905-225A752CED02}" type="slidenum">
              <a:rPr lang="en-US" smtClean="0"/>
              <a:t>‹#›</a:t>
            </a:fld>
            <a:endParaRPr lang="en-US"/>
          </a:p>
        </p:txBody>
      </p:sp>
    </p:spTree>
    <p:extLst>
      <p:ext uri="{BB962C8B-B14F-4D97-AF65-F5344CB8AC3E}">
        <p14:creationId xmlns:p14="http://schemas.microsoft.com/office/powerpoint/2010/main" val="2028155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E40A4F-9EBB-46B6-A0C0-50254B819A0A}" type="datetimeFigureOut">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DD7CA6-E932-4D60-B905-225A752CED02}" type="slidenum">
              <a:rPr lang="en-US" smtClean="0"/>
              <a:t>‹#›</a:t>
            </a:fld>
            <a:endParaRPr lang="en-US"/>
          </a:p>
        </p:txBody>
      </p:sp>
    </p:spTree>
    <p:extLst>
      <p:ext uri="{BB962C8B-B14F-4D97-AF65-F5344CB8AC3E}">
        <p14:creationId xmlns:p14="http://schemas.microsoft.com/office/powerpoint/2010/main" val="1201954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5" name="Rectangle 4"/>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AAE40A4F-9EBB-46B6-A0C0-50254B819A0A}" type="datetimeFigureOut">
              <a:rPr lang="en-US" smtClean="0"/>
              <a:t>8/18/2026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0DD7CA6-E932-4D60-B905-225A752CED02}" type="slidenum">
              <a:rPr lang="en-US" smtClean="0"/>
              <a:t>‹#›</a:t>
            </a:fld>
            <a:endParaRPr lang="en-US"/>
          </a:p>
        </p:txBody>
      </p:sp>
    </p:spTree>
    <p:extLst>
      <p:ext uri="{BB962C8B-B14F-4D97-AF65-F5344CB8AC3E}">
        <p14:creationId xmlns:p14="http://schemas.microsoft.com/office/powerpoint/2010/main" val="41492789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1_Content with Caption">
    <p:spTree>
      <p:nvGrpSpPr>
        <p:cNvPr id="1" name=""/>
        <p:cNvGrpSpPr/>
        <p:nvPr/>
      </p:nvGrpSpPr>
      <p:grpSpPr>
        <a:xfrm>
          <a:off x="0" y="0"/>
          <a:ext cx="0" cy="0"/>
          <a:chOff x="0" y="0"/>
          <a:chExt cx="0" cy="0"/>
        </a:xfrm>
      </p:grpSpPr>
      <p:sp>
        <p:nvSpPr>
          <p:cNvPr id="8" name="Rectangle 7"/>
          <p:cNvSpPr/>
          <p:nvPr/>
        </p:nvSpPr>
        <p:spPr>
          <a:xfrm>
            <a:off x="25" y="0"/>
            <a:ext cx="6076187"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6060107" y="0"/>
            <a:ext cx="96012"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5800" y="891538"/>
            <a:ext cx="4800600" cy="3429000"/>
          </a:xfrm>
        </p:spPr>
        <p:txBody>
          <a:bodyPr anchor="b">
            <a:normAutofit/>
          </a:bodyPr>
          <a:lstStyle>
            <a:lvl1pPr>
              <a:defRPr sz="5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200900" y="1097280"/>
            <a:ext cx="9738360" cy="7886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4389120"/>
            <a:ext cx="4800600" cy="5068686"/>
          </a:xfrm>
        </p:spPr>
        <p:txBody>
          <a:bodyPr lIns="91440" rIns="91440">
            <a:normAutofit/>
          </a:bodyPr>
          <a:lstStyle>
            <a:lvl1pPr marL="0" indent="0">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a:xfrm>
            <a:off x="698268" y="9689678"/>
            <a:ext cx="3927765" cy="547688"/>
          </a:xfrm>
        </p:spPr>
        <p:txBody>
          <a:bodyPr/>
          <a:lstStyle>
            <a:lvl1pPr algn="l">
              <a:defRPr/>
            </a:lvl1pPr>
          </a:lstStyle>
          <a:p>
            <a:fld id="{AAE40A4F-9EBB-46B6-A0C0-50254B819A0A}" type="datetimeFigureOut">
              <a:rPr lang="en-US" smtClean="0"/>
              <a:t>8/18/2026</a:t>
            </a:fld>
            <a:endParaRPr lang="en-US"/>
          </a:p>
        </p:txBody>
      </p:sp>
      <p:sp>
        <p:nvSpPr>
          <p:cNvPr id="6" name="Footer Placeholder 5"/>
          <p:cNvSpPr>
            <a:spLocks noGrp="1"/>
          </p:cNvSpPr>
          <p:nvPr>
            <p:ph type="ftr" sz="quarter" idx="11"/>
          </p:nvPr>
        </p:nvSpPr>
        <p:spPr>
          <a:xfrm>
            <a:off x="7200900" y="9689678"/>
            <a:ext cx="6972300" cy="547688"/>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0DD7CA6-E932-4D60-B905-225A752CED02}" type="slidenum">
              <a:rPr lang="en-US" smtClean="0"/>
              <a:t>‹#›</a:t>
            </a:fld>
            <a:endParaRPr lang="en-US"/>
          </a:p>
        </p:txBody>
      </p:sp>
    </p:spTree>
    <p:extLst>
      <p:ext uri="{BB962C8B-B14F-4D97-AF65-F5344CB8AC3E}">
        <p14:creationId xmlns:p14="http://schemas.microsoft.com/office/powerpoint/2010/main" val="1519107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1_Picture with Caption">
    <p:spTree>
      <p:nvGrpSpPr>
        <p:cNvPr id="1" name=""/>
        <p:cNvGrpSpPr/>
        <p:nvPr/>
      </p:nvGrpSpPr>
      <p:grpSpPr>
        <a:xfrm>
          <a:off x="0" y="0"/>
          <a:ext cx="0" cy="0"/>
          <a:chOff x="0" y="0"/>
          <a:chExt cx="0" cy="0"/>
        </a:xfrm>
      </p:grpSpPr>
      <p:sp>
        <p:nvSpPr>
          <p:cNvPr id="8" name="Rectangle 7"/>
          <p:cNvSpPr/>
          <p:nvPr/>
        </p:nvSpPr>
        <p:spPr>
          <a:xfrm>
            <a:off x="1" y="7429500"/>
            <a:ext cx="18283238" cy="2857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 y="737261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0" y="7612380"/>
            <a:ext cx="15169896" cy="1234440"/>
          </a:xfrm>
        </p:spPr>
        <p:txBody>
          <a:bodyPr lIns="91440" tIns="0" rIns="91440" bIns="0" anchor="b">
            <a:noAutofit/>
          </a:bodyPr>
          <a:lstStyle>
            <a:lvl1pPr>
              <a:defRPr sz="5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3" y="0"/>
            <a:ext cx="18287978" cy="7372614"/>
          </a:xfrm>
          <a:blipFill>
            <a:blip r:embed="rId2"/>
            <a:stretch>
              <a:fillRect/>
            </a:stretch>
          </a:blipFill>
        </p:spPr>
        <p:txBody>
          <a:bodyPr lIns="457200" tIns="457200" anchor="t"/>
          <a:lstStyle>
            <a:lvl1pPr marL="0" indent="0">
              <a:buNone/>
              <a:defRPr sz="4800">
                <a:solidFill>
                  <a:schemeClr val="bg1"/>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645920" y="8860535"/>
            <a:ext cx="15169896" cy="891540"/>
          </a:xfrm>
        </p:spPr>
        <p:txBody>
          <a:bodyPr lIns="91440" tIns="0" rIns="91440" bIns="0">
            <a:normAutofit/>
          </a:bodyPr>
          <a:lstStyle>
            <a:lvl1pPr marL="0" indent="0">
              <a:spcBef>
                <a:spcPts val="0"/>
              </a:spcBef>
              <a:spcAft>
                <a:spcPts val="900"/>
              </a:spcAft>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AAE40A4F-9EBB-46B6-A0C0-50254B819A0A}"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DD7CA6-E932-4D60-B905-225A752CED02}" type="slidenum">
              <a:rPr lang="en-US" smtClean="0"/>
              <a:t>‹#›</a:t>
            </a:fld>
            <a:endParaRPr lang="en-US"/>
          </a:p>
        </p:txBody>
      </p:sp>
    </p:spTree>
    <p:extLst>
      <p:ext uri="{BB962C8B-B14F-4D97-AF65-F5344CB8AC3E}">
        <p14:creationId xmlns:p14="http://schemas.microsoft.com/office/powerpoint/2010/main" val="3056651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E40A4F-9EBB-46B6-A0C0-50254B819A0A}"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D7CA6-E932-4D60-B905-225A752CED02}" type="slidenum">
              <a:rPr lang="en-US" smtClean="0"/>
              <a:t>‹#›</a:t>
            </a:fld>
            <a:endParaRPr lang="en-US"/>
          </a:p>
        </p:txBody>
      </p:sp>
    </p:spTree>
    <p:extLst>
      <p:ext uri="{BB962C8B-B14F-4D97-AF65-F5344CB8AC3E}">
        <p14:creationId xmlns:p14="http://schemas.microsoft.com/office/powerpoint/2010/main" val="1403917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1_Vertical Title and Text">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3087350" y="622168"/>
            <a:ext cx="3943350" cy="86361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622167"/>
            <a:ext cx="11601450" cy="8636133"/>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E40A4F-9EBB-46B6-A0C0-50254B819A0A}"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DD7CA6-E932-4D60-B905-225A752CED02}" type="slidenum">
              <a:rPr lang="en-US" smtClean="0"/>
              <a:t>‹#›</a:t>
            </a:fld>
            <a:endParaRPr lang="en-US"/>
          </a:p>
        </p:txBody>
      </p:sp>
    </p:spTree>
    <p:extLst>
      <p:ext uri="{BB962C8B-B14F-4D97-AF65-F5344CB8AC3E}">
        <p14:creationId xmlns:p14="http://schemas.microsoft.com/office/powerpoint/2010/main" val="24687894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4BFE7C-CE25-4D05-8ECB-586021D786C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2825555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BFE7C-CE25-4D05-8ECB-586021D786C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1079418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4BFE7C-CE25-4D05-8ECB-586021D786C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39329241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4BFE7C-CE25-4D05-8ECB-586021D786C0}"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28478120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4BFE7C-CE25-4D05-8ECB-586021D786C0}" type="datetimeFigureOut">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31700935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4BFE7C-CE25-4D05-8ECB-586021D786C0}" type="datetimeFigureOut">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28980078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4BFE7C-CE25-4D05-8ECB-586021D786C0}" type="datetimeFigureOut">
              <a:rPr lang="en-US" smtClean="0"/>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8343994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414BFE7C-CE25-4D05-8ECB-586021D786C0}"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13433961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414BFE7C-CE25-4D05-8ECB-586021D786C0}"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29984895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BFE7C-CE25-4D05-8ECB-586021D786C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2106838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4BFE7C-CE25-4D05-8ECB-586021D786C0}"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09E8CE-9AB5-4B0B-8A2A-D6A17077139C}" type="slidenum">
              <a:rPr lang="en-US" smtClean="0"/>
              <a:t>‹#›</a:t>
            </a:fld>
            <a:endParaRPr lang="en-US"/>
          </a:p>
        </p:txBody>
      </p:sp>
    </p:spTree>
    <p:extLst>
      <p:ext uri="{BB962C8B-B14F-4D97-AF65-F5344CB8AC3E}">
        <p14:creationId xmlns:p14="http://schemas.microsoft.com/office/powerpoint/2010/main" val="10208786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B7AFE-B477-2093-C391-15C05CF15547}"/>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427742CF-99E7-B4C5-DC28-7FF1E74DDC56}"/>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3E4D89FE-291A-8F34-1E30-FFC447B8F2C8}"/>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5" name="Footer Placeholder 4">
            <a:extLst>
              <a:ext uri="{FF2B5EF4-FFF2-40B4-BE49-F238E27FC236}">
                <a16:creationId xmlns:a16="http://schemas.microsoft.com/office/drawing/2014/main" id="{A4149382-EE89-BF5B-E955-ABE98FD5CD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7990FF-AFCD-90EE-BCC4-0689334CEC3F}"/>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42931053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6C683-29DA-D45B-5F51-A1E5EF81B9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CD8535-207D-641B-A34B-A436F817E1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317C0-980C-0D49-0DB4-7921D4732FAE}"/>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5" name="Footer Placeholder 4">
            <a:extLst>
              <a:ext uri="{FF2B5EF4-FFF2-40B4-BE49-F238E27FC236}">
                <a16:creationId xmlns:a16="http://schemas.microsoft.com/office/drawing/2014/main" id="{FEBCD117-D5EE-7DDD-7B02-161B8D4889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C1DF25-0B37-FB7A-3755-66DABA99CA60}"/>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1672533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AE54-B92B-0AF7-AD4F-928BF13F2F97}"/>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4EEFD78B-679F-303A-D116-C55ED165A6A5}"/>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98E24B-5052-984E-82C2-33C592783D26}"/>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5" name="Footer Placeholder 4">
            <a:extLst>
              <a:ext uri="{FF2B5EF4-FFF2-40B4-BE49-F238E27FC236}">
                <a16:creationId xmlns:a16="http://schemas.microsoft.com/office/drawing/2014/main" id="{EEFAC457-4D11-4496-AF81-30F047824B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4D0E2-F7E9-15D1-1D80-9960699DB4A8}"/>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38674966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0417B-F1AB-85B4-637A-922D46370D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086055-8270-F4F6-C026-FA36E1CED4E2}"/>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DED1DF-23A9-0CFB-5793-C07D422DF3B4}"/>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17F2F4-ABE7-EE81-AA87-78C1CEE566E6}"/>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6" name="Footer Placeholder 5">
            <a:extLst>
              <a:ext uri="{FF2B5EF4-FFF2-40B4-BE49-F238E27FC236}">
                <a16:creationId xmlns:a16="http://schemas.microsoft.com/office/drawing/2014/main" id="{8ACA4FE1-1903-74ED-8816-742971DB45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83CEB7-DF31-FCDA-E4C1-2EE3EC401AB3}"/>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10046757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809DB-C5A5-6062-6FB3-FBB196C743E5}"/>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4053B0-07A8-4BDA-9614-2911AA80A633}"/>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B72530B1-6978-AEA1-BAA1-6533732580FD}"/>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5D95E5-345D-67B8-7CE0-8B76979587C2}"/>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523676B1-C6D7-26FA-11C9-A2607B132BD2}"/>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D42AB1-D489-E130-FA0F-7BB0A71E46B5}"/>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8" name="Footer Placeholder 7">
            <a:extLst>
              <a:ext uri="{FF2B5EF4-FFF2-40B4-BE49-F238E27FC236}">
                <a16:creationId xmlns:a16="http://schemas.microsoft.com/office/drawing/2014/main" id="{D665D778-3F4A-9193-AC58-7BC680D23A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66EB59-000A-7921-AADD-08A0EB680C44}"/>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7879238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5DE3E-C13F-EDAF-9982-271E2C4BF0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2D0893-C666-3546-2DDE-18F4ADFD89DD}"/>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4" name="Footer Placeholder 3">
            <a:extLst>
              <a:ext uri="{FF2B5EF4-FFF2-40B4-BE49-F238E27FC236}">
                <a16:creationId xmlns:a16="http://schemas.microsoft.com/office/drawing/2014/main" id="{B445238D-C2D9-3D38-4623-BF96D3DBA7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C07A76-FFEF-376D-244D-61C97344F313}"/>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18340613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2B1F4C-725D-19F2-6581-26F30E29A02C}"/>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3" name="Footer Placeholder 2">
            <a:extLst>
              <a:ext uri="{FF2B5EF4-FFF2-40B4-BE49-F238E27FC236}">
                <a16:creationId xmlns:a16="http://schemas.microsoft.com/office/drawing/2014/main" id="{1615E27E-35B8-2CC0-CE40-15F9F13D89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C5DF66-B809-0F3F-1212-2B6863ACCF0E}"/>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14707766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E5D20-C043-865F-8B7A-EE1B20A8F897}"/>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45616B15-0ED2-103E-63C6-AD9AFB7F40B8}"/>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5DBE41-CC0D-E837-87AB-ECDC35D3F42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B8B27413-DE92-53DC-6974-10BA6C5126D5}"/>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6" name="Footer Placeholder 5">
            <a:extLst>
              <a:ext uri="{FF2B5EF4-FFF2-40B4-BE49-F238E27FC236}">
                <a16:creationId xmlns:a16="http://schemas.microsoft.com/office/drawing/2014/main" id="{EB8E1B23-4A63-03A2-043F-942CAD70A1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46AD26-BC51-1A1B-F653-2744FB9A86E1}"/>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9113535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0389-E50D-148E-D830-96BA6474C17B}"/>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DDE08A72-4737-7791-2D02-7CF1B1934B46}"/>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E643383B-7D31-7464-E5B1-916ED7F574F6}"/>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C1988DB9-B066-9B09-F7AE-C6419A71400A}"/>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6" name="Footer Placeholder 5">
            <a:extLst>
              <a:ext uri="{FF2B5EF4-FFF2-40B4-BE49-F238E27FC236}">
                <a16:creationId xmlns:a16="http://schemas.microsoft.com/office/drawing/2014/main" id="{197C39A7-5D4A-DDC3-A986-FC5C69ACA8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0A42FE-A0B0-7C36-56CF-49969F994063}"/>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2895334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6C4B4-F1B9-0CB7-2A11-20CDFFC66E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276528-59CA-6223-E0A2-ECC2BBE84B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2816E9-9164-A39E-2BA8-7E5680D86B98}"/>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5" name="Footer Placeholder 4">
            <a:extLst>
              <a:ext uri="{FF2B5EF4-FFF2-40B4-BE49-F238E27FC236}">
                <a16:creationId xmlns:a16="http://schemas.microsoft.com/office/drawing/2014/main" id="{01BF75D8-65EA-05B0-2891-80C9BE81E4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45AA4-429A-04AC-83E2-3A1B02349D66}"/>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35635649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3B0F74-6450-CDEB-2CD7-F629503ED320}"/>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BD686E-529F-F087-C9EF-F4170E1204BD}"/>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79D0C-0D92-341D-AE85-8E0CE7702A4A}"/>
              </a:ext>
            </a:extLst>
          </p:cNvPr>
          <p:cNvSpPr>
            <a:spLocks noGrp="1"/>
          </p:cNvSpPr>
          <p:nvPr>
            <p:ph type="dt" sz="half" idx="10"/>
          </p:nvPr>
        </p:nvSpPr>
        <p:spPr/>
        <p:txBody>
          <a:bodyPr/>
          <a:lstStyle/>
          <a:p>
            <a:fld id="{71FD24F7-0660-4886-8D5C-92F72FFCA6BD}" type="datetimeFigureOut">
              <a:rPr lang="en-US" smtClean="0"/>
              <a:t>8/18/2026</a:t>
            </a:fld>
            <a:endParaRPr lang="en-US"/>
          </a:p>
        </p:txBody>
      </p:sp>
      <p:sp>
        <p:nvSpPr>
          <p:cNvPr id="5" name="Footer Placeholder 4">
            <a:extLst>
              <a:ext uri="{FF2B5EF4-FFF2-40B4-BE49-F238E27FC236}">
                <a16:creationId xmlns:a16="http://schemas.microsoft.com/office/drawing/2014/main" id="{0C342735-B4B2-84E9-6E1D-85D0768BA5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ACE5F7-F4F1-8553-02CA-0CC19FBEF19A}"/>
              </a:ext>
            </a:extLst>
          </p:cNvPr>
          <p:cNvSpPr>
            <a:spLocks noGrp="1"/>
          </p:cNvSpPr>
          <p:nvPr>
            <p:ph type="sldNum" sz="quarter" idx="12"/>
          </p:nvPr>
        </p:nvSpPr>
        <p:spPr/>
        <p:txBody>
          <a:bodyPr/>
          <a:lstStyle/>
          <a:p>
            <a:fld id="{4FD1ACB9-15B9-4399-B460-D7E7F0A8B08E}" type="slidenum">
              <a:rPr lang="en-US" smtClean="0"/>
              <a:t>‹#›</a:t>
            </a:fld>
            <a:endParaRPr lang="en-US"/>
          </a:p>
        </p:txBody>
      </p:sp>
    </p:spTree>
    <p:extLst>
      <p:ext uri="{BB962C8B-B14F-4D97-AF65-F5344CB8AC3E}">
        <p14:creationId xmlns:p14="http://schemas.microsoft.com/office/powerpoint/2010/main" val="10554687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905256" y="1155701"/>
            <a:ext cx="16173450" cy="5029200"/>
          </a:xfrm>
        </p:spPr>
        <p:txBody>
          <a:bodyPr anchor="b">
            <a:noAutofit/>
          </a:bodyPr>
          <a:lstStyle>
            <a:lvl1pPr algn="l">
              <a:lnSpc>
                <a:spcPct val="80000"/>
              </a:lnSpc>
              <a:defRPr sz="13200" spc="-18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001269" y="6310314"/>
            <a:ext cx="13842302" cy="2468880"/>
          </a:xfrm>
        </p:spPr>
        <p:txBody>
          <a:bodyPr>
            <a:normAutofit/>
          </a:bodyPr>
          <a:lstStyle>
            <a:lvl1pPr marL="0" indent="0" algn="l">
              <a:buNone/>
              <a:defRPr sz="4800">
                <a:solidFill>
                  <a:schemeClr val="bg1"/>
                </a:solidFill>
                <a:latin typeface="+mj-lt"/>
              </a:defRPr>
            </a:lvl1pPr>
            <a:lvl2pPr marL="685800" indent="0" algn="ctr">
              <a:buNone/>
              <a:defRPr sz="4200"/>
            </a:lvl2pPr>
            <a:lvl3pPr marL="1371600" indent="0" algn="ctr">
              <a:buNone/>
              <a:defRPr sz="36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D18FF0C-DC21-4027-85D8-B33387F59C58}" type="datetimeFigureOut">
              <a:rPr lang="en-US" smtClean="0"/>
              <a:t>8/18/2026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6465D886-CA77-4DB8-85F6-01FEA6A57CB5}" type="slidenum">
              <a:rPr lang="en-US" smtClean="0"/>
              <a:t>‹#›</a:t>
            </a:fld>
            <a:endParaRPr lang="en-US"/>
          </a:p>
        </p:txBody>
      </p:sp>
    </p:spTree>
    <p:extLst>
      <p:ext uri="{BB962C8B-B14F-4D97-AF65-F5344CB8AC3E}">
        <p14:creationId xmlns:p14="http://schemas.microsoft.com/office/powerpoint/2010/main" val="5877099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18FF0C-DC21-4027-85D8-B33387F59C58}"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65D886-CA77-4DB8-85F6-01FEA6A57CB5}" type="slidenum">
              <a:rPr lang="en-US" smtClean="0"/>
              <a:t>‹#›</a:t>
            </a:fld>
            <a:endParaRPr lang="en-US"/>
          </a:p>
        </p:txBody>
      </p:sp>
    </p:spTree>
    <p:extLst>
      <p:ext uri="{BB962C8B-B14F-4D97-AF65-F5344CB8AC3E}">
        <p14:creationId xmlns:p14="http://schemas.microsoft.com/office/powerpoint/2010/main" val="26263822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5256" y="1151129"/>
            <a:ext cx="16171164" cy="5033772"/>
          </a:xfrm>
        </p:spPr>
        <p:txBody>
          <a:bodyPr anchor="b">
            <a:normAutofit/>
          </a:bodyPr>
          <a:lstStyle>
            <a:lvl1pPr>
              <a:lnSpc>
                <a:spcPct val="80000"/>
              </a:lnSpc>
              <a:defRPr sz="132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01268" y="6306314"/>
            <a:ext cx="13839444" cy="2468880"/>
          </a:xfrm>
        </p:spPr>
        <p:txBody>
          <a:bodyPr anchor="t">
            <a:normAutofit/>
          </a:bodyPr>
          <a:lstStyle>
            <a:lvl1pPr marL="0" indent="0">
              <a:buNone/>
              <a:defRPr sz="4800">
                <a:solidFill>
                  <a:schemeClr val="tx1"/>
                </a:solidFill>
                <a:latin typeface="+mj-lt"/>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18FF0C-DC21-4027-85D8-B33387F59C58}"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65D886-CA77-4DB8-85F6-01FEA6A57CB5}" type="slidenum">
              <a:rPr lang="en-US" smtClean="0"/>
              <a:t>‹#›</a:t>
            </a:fld>
            <a:endParaRPr lang="en-US"/>
          </a:p>
        </p:txBody>
      </p:sp>
    </p:spTree>
    <p:extLst>
      <p:ext uri="{BB962C8B-B14F-4D97-AF65-F5344CB8AC3E}">
        <p14:creationId xmlns:p14="http://schemas.microsoft.com/office/powerpoint/2010/main" val="23442492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14984" y="2997201"/>
            <a:ext cx="6995160" cy="565099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016995" y="2997201"/>
            <a:ext cx="6995160" cy="565099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18FF0C-DC21-4027-85D8-B33387F59C58}"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65D886-CA77-4DB8-85F6-01FEA6A57CB5}" type="slidenum">
              <a:rPr lang="en-US" smtClean="0"/>
              <a:t>‹#›</a:t>
            </a:fld>
            <a:endParaRPr lang="en-US"/>
          </a:p>
        </p:txBody>
      </p:sp>
    </p:spTree>
    <p:extLst>
      <p:ext uri="{BB962C8B-B14F-4D97-AF65-F5344CB8AC3E}">
        <p14:creationId xmlns:p14="http://schemas.microsoft.com/office/powerpoint/2010/main" val="1186097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14984" y="3060701"/>
            <a:ext cx="6995160" cy="1085100"/>
          </a:xfrm>
        </p:spPr>
        <p:txBody>
          <a:bodyPr anchor="ctr">
            <a:normAutofit/>
          </a:bodyPr>
          <a:lstStyle>
            <a:lvl1pPr marL="0" indent="0">
              <a:buNone/>
              <a:defRPr sz="3300" b="0" cap="all" baseline="0">
                <a:solidFill>
                  <a:schemeClr val="tx1">
                    <a:lumMod val="85000"/>
                    <a:lumOff val="15000"/>
                  </a:schemeClr>
                </a:solidFill>
                <a:latin typeface="+mj-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014984" y="4129626"/>
            <a:ext cx="6995160" cy="480060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011412" y="3057653"/>
            <a:ext cx="6995160" cy="1083564"/>
          </a:xfrm>
        </p:spPr>
        <p:txBody>
          <a:bodyPr anchor="ctr">
            <a:normAutofit/>
          </a:bodyPr>
          <a:lstStyle>
            <a:lvl1pPr marL="0" indent="0">
              <a:buNone/>
              <a:defRPr sz="3300" b="0" cap="all" baseline="0">
                <a:solidFill>
                  <a:schemeClr val="tx1">
                    <a:lumMod val="85000"/>
                    <a:lumOff val="15000"/>
                  </a:schemeClr>
                </a:solidFill>
                <a:latin typeface="+mj-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011412" y="4126485"/>
            <a:ext cx="6995160" cy="480060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18FF0C-DC21-4027-85D8-B33387F59C58}" type="datetimeFigureOut">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65D886-CA77-4DB8-85F6-01FEA6A57CB5}" type="slidenum">
              <a:rPr lang="en-US" smtClean="0"/>
              <a:t>‹#›</a:t>
            </a:fld>
            <a:endParaRPr lang="en-US"/>
          </a:p>
        </p:txBody>
      </p:sp>
    </p:spTree>
    <p:extLst>
      <p:ext uri="{BB962C8B-B14F-4D97-AF65-F5344CB8AC3E}">
        <p14:creationId xmlns:p14="http://schemas.microsoft.com/office/powerpoint/2010/main" val="2008987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18FF0C-DC21-4027-85D8-B33387F59C58}" type="datetimeFigureOut">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65D886-CA77-4DB8-85F6-01FEA6A57CB5}" type="slidenum">
              <a:rPr lang="en-US" smtClean="0"/>
              <a:t>‹#›</a:t>
            </a:fld>
            <a:endParaRPr lang="en-US"/>
          </a:p>
        </p:txBody>
      </p:sp>
    </p:spTree>
    <p:extLst>
      <p:ext uri="{BB962C8B-B14F-4D97-AF65-F5344CB8AC3E}">
        <p14:creationId xmlns:p14="http://schemas.microsoft.com/office/powerpoint/2010/main" val="35349164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18FF0C-DC21-4027-85D8-B33387F59C58}" type="datetimeFigureOut">
              <a:rPr lang="en-US" smtClean="0"/>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65D886-CA77-4DB8-85F6-01FEA6A57CB5}" type="slidenum">
              <a:rPr lang="en-US" smtClean="0"/>
              <a:t>‹#›</a:t>
            </a:fld>
            <a:endParaRPr lang="en-US"/>
          </a:p>
        </p:txBody>
      </p:sp>
    </p:spTree>
    <p:extLst>
      <p:ext uri="{BB962C8B-B14F-4D97-AF65-F5344CB8AC3E}">
        <p14:creationId xmlns:p14="http://schemas.microsoft.com/office/powerpoint/2010/main" val="23363315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11430000" y="0"/>
            <a:ext cx="685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12392106" y="813423"/>
            <a:ext cx="5074920" cy="2880360"/>
          </a:xfrm>
        </p:spPr>
        <p:txBody>
          <a:bodyPr anchor="b">
            <a:noAutofit/>
          </a:bodyPr>
          <a:lstStyle>
            <a:lvl1pPr>
              <a:lnSpc>
                <a:spcPct val="85000"/>
              </a:lnSpc>
              <a:defRPr sz="6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1143000" y="1143000"/>
            <a:ext cx="9144000" cy="685800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413973" y="3767720"/>
            <a:ext cx="5097780" cy="4690481"/>
          </a:xfrm>
        </p:spPr>
        <p:txBody>
          <a:bodyPr>
            <a:normAutofit/>
          </a:bodyPr>
          <a:lstStyle>
            <a:lvl1pPr marL="0" marR="0" indent="0" algn="l" defTabSz="1371600" rtl="0" eaLnBrk="1" fontAlgn="auto" latinLnBrk="0" hangingPunct="1">
              <a:lnSpc>
                <a:spcPct val="100000"/>
              </a:lnSpc>
              <a:spcBef>
                <a:spcPts val="1800"/>
              </a:spcBef>
              <a:spcAft>
                <a:spcPts val="0"/>
              </a:spcAft>
              <a:buClrTx/>
              <a:buSzTx/>
              <a:buFontTx/>
              <a:buNone/>
              <a:tabLst/>
              <a:defRPr sz="2700">
                <a:solidFill>
                  <a:srgbClr val="262626"/>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marL="0" marR="0" lvl="0" indent="0" algn="l" defTabSz="1371600" rtl="0" eaLnBrk="1" fontAlgn="auto" latinLnBrk="0" hangingPunct="1">
              <a:lnSpc>
                <a:spcPct val="100000"/>
              </a:lnSpc>
              <a:spcBef>
                <a:spcPts val="21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D18FF0C-DC21-4027-85D8-B33387F59C58}"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6465D886-CA77-4DB8-85F6-01FEA6A57CB5}" type="slidenum">
              <a:rPr lang="en-US" smtClean="0"/>
              <a:t>‹#›</a:t>
            </a:fld>
            <a:endParaRPr lang="en-US"/>
          </a:p>
        </p:txBody>
      </p:sp>
    </p:spTree>
    <p:extLst>
      <p:ext uri="{BB962C8B-B14F-4D97-AF65-F5344CB8AC3E}">
        <p14:creationId xmlns:p14="http://schemas.microsoft.com/office/powerpoint/2010/main" val="39636128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3836" y="8128001"/>
            <a:ext cx="16171164" cy="919925"/>
          </a:xfrm>
        </p:spPr>
        <p:txBody>
          <a:bodyPr anchor="b">
            <a:normAutofit/>
          </a:bodyPr>
          <a:lstStyle>
            <a:lvl1pPr>
              <a:defRPr sz="4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8288000" cy="7996428"/>
          </a:xfrm>
          <a:solidFill>
            <a:schemeClr val="accent1">
              <a:lumMod val="40000"/>
              <a:lumOff val="60000"/>
            </a:schemeClr>
          </a:solidFill>
        </p:spPr>
        <p:txBody>
          <a:bodyPr anchor="t"/>
          <a:lstStyle>
            <a:lvl1pPr marL="0" indent="0" algn="ctr">
              <a:spcBef>
                <a:spcPts val="1200"/>
              </a:spcBef>
              <a:buNone/>
              <a:defRPr sz="4800">
                <a:solidFill>
                  <a:schemeClr val="tx1">
                    <a:lumMod val="75000"/>
                    <a:lumOff val="25000"/>
                  </a:schemeClr>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014984" y="8864603"/>
            <a:ext cx="13844016" cy="800100"/>
          </a:xfrm>
        </p:spPr>
        <p:txBody>
          <a:bodyPr>
            <a:normAutofit/>
          </a:bodyPr>
          <a:lstStyle>
            <a:lvl1pPr marL="0" indent="0">
              <a:lnSpc>
                <a:spcPct val="90000"/>
              </a:lnSpc>
              <a:buNone/>
              <a:defRPr sz="2100">
                <a:solidFill>
                  <a:srgbClr val="262626"/>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D18FF0C-DC21-4027-85D8-B33387F59C58}" type="datetimeFigureOut">
              <a:rPr lang="en-US" smtClean="0"/>
              <a:t>8/18/2026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6465D886-CA77-4DB8-85F6-01FEA6A57CB5}" type="slidenum">
              <a:rPr lang="en-US" smtClean="0"/>
              <a:t>‹#›</a:t>
            </a:fld>
            <a:endParaRPr lang="en-US"/>
          </a:p>
        </p:txBody>
      </p:sp>
    </p:spTree>
    <p:extLst>
      <p:ext uri="{BB962C8B-B14F-4D97-AF65-F5344CB8AC3E}">
        <p14:creationId xmlns:p14="http://schemas.microsoft.com/office/powerpoint/2010/main" val="2757647878"/>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18FF0C-DC21-4027-85D8-B33387F59C58}"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65D886-CA77-4DB8-85F6-01FEA6A57CB5}" type="slidenum">
              <a:rPr lang="en-US" smtClean="0"/>
              <a:t>‹#›</a:t>
            </a:fld>
            <a:endParaRPr lang="en-US"/>
          </a:p>
        </p:txBody>
      </p:sp>
    </p:spTree>
    <p:extLst>
      <p:ext uri="{BB962C8B-B14F-4D97-AF65-F5344CB8AC3E}">
        <p14:creationId xmlns:p14="http://schemas.microsoft.com/office/powerpoint/2010/main" val="22734613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115925" y="1042988"/>
            <a:ext cx="3943350" cy="72009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57288" y="1071563"/>
            <a:ext cx="11601450" cy="8101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18FF0C-DC21-4027-85D8-B33387F59C58}"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65D886-CA77-4DB8-85F6-01FEA6A57CB5}" type="slidenum">
              <a:rPr lang="en-US" smtClean="0"/>
              <a:t>‹#›</a:t>
            </a:fld>
            <a:endParaRPr lang="en-US"/>
          </a:p>
        </p:txBody>
      </p:sp>
    </p:spTree>
    <p:extLst>
      <p:ext uri="{BB962C8B-B14F-4D97-AF65-F5344CB8AC3E}">
        <p14:creationId xmlns:p14="http://schemas.microsoft.com/office/powerpoint/2010/main" val="1240190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4050"/>
          </a:p>
        </p:txBody>
      </p:sp>
      <p:sp>
        <p:nvSpPr>
          <p:cNvPr id="2" name="Title 1"/>
          <p:cNvSpPr>
            <a:spLocks noGrp="1"/>
          </p:cNvSpPr>
          <p:nvPr>
            <p:ph type="ctrTitle"/>
          </p:nvPr>
        </p:nvSpPr>
        <p:spPr>
          <a:xfrm>
            <a:off x="905256" y="1155701"/>
            <a:ext cx="16173450" cy="5029200"/>
          </a:xfrm>
        </p:spPr>
        <p:txBody>
          <a:bodyPr anchor="b">
            <a:noAutofit/>
          </a:bodyPr>
          <a:lstStyle>
            <a:lvl1pPr algn="l">
              <a:lnSpc>
                <a:spcPct val="80000"/>
              </a:lnSpc>
              <a:defRPr sz="13200" spc="-18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001269" y="6310314"/>
            <a:ext cx="13842302" cy="2468880"/>
          </a:xfrm>
        </p:spPr>
        <p:txBody>
          <a:bodyPr>
            <a:normAutofit/>
          </a:bodyPr>
          <a:lstStyle>
            <a:lvl1pPr marL="0" indent="0" algn="l">
              <a:buNone/>
              <a:defRPr sz="4800">
                <a:solidFill>
                  <a:schemeClr val="bg1"/>
                </a:solidFill>
                <a:latin typeface="+mj-lt"/>
              </a:defRPr>
            </a:lvl1pPr>
            <a:lvl2pPr marL="685800" indent="0" algn="ctr">
              <a:buNone/>
              <a:defRPr sz="4200"/>
            </a:lvl2pPr>
            <a:lvl3pPr marL="1371600" indent="0" algn="ctr">
              <a:buNone/>
              <a:defRPr sz="36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BEACAB8E-6446-4660-911C-AA479380314C}" type="datetimeFigureOut">
              <a:rPr lang="en-US" smtClean="0"/>
              <a:t>8/18/2026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56ACDF77-8C37-4D37-9C9F-A4940BF71424}" type="slidenum">
              <a:rPr lang="en-US" smtClean="0"/>
              <a:t>‹#›</a:t>
            </a:fld>
            <a:endParaRPr lang="en-US"/>
          </a:p>
        </p:txBody>
      </p:sp>
    </p:spTree>
    <p:extLst>
      <p:ext uri="{BB962C8B-B14F-4D97-AF65-F5344CB8AC3E}">
        <p14:creationId xmlns:p14="http://schemas.microsoft.com/office/powerpoint/2010/main" val="34908892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ACAB8E-6446-4660-911C-AA479380314C}"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F77-8C37-4D37-9C9F-A4940BF71424}" type="slidenum">
              <a:rPr lang="en-US" smtClean="0"/>
              <a:t>‹#›</a:t>
            </a:fld>
            <a:endParaRPr lang="en-US"/>
          </a:p>
        </p:txBody>
      </p:sp>
    </p:spTree>
    <p:extLst>
      <p:ext uri="{BB962C8B-B14F-4D97-AF65-F5344CB8AC3E}">
        <p14:creationId xmlns:p14="http://schemas.microsoft.com/office/powerpoint/2010/main" val="36147110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5256" y="1151129"/>
            <a:ext cx="16171164" cy="5033772"/>
          </a:xfrm>
        </p:spPr>
        <p:txBody>
          <a:bodyPr anchor="b">
            <a:normAutofit/>
          </a:bodyPr>
          <a:lstStyle>
            <a:lvl1pPr>
              <a:lnSpc>
                <a:spcPct val="80000"/>
              </a:lnSpc>
              <a:defRPr sz="132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01268" y="6306314"/>
            <a:ext cx="13839444" cy="2468880"/>
          </a:xfrm>
        </p:spPr>
        <p:txBody>
          <a:bodyPr anchor="t">
            <a:normAutofit/>
          </a:bodyPr>
          <a:lstStyle>
            <a:lvl1pPr marL="0" indent="0">
              <a:buNone/>
              <a:defRPr sz="4800">
                <a:solidFill>
                  <a:schemeClr val="tx1"/>
                </a:solidFill>
                <a:latin typeface="+mj-lt"/>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ACAB8E-6446-4660-911C-AA479380314C}"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F77-8C37-4D37-9C9F-A4940BF71424}" type="slidenum">
              <a:rPr lang="en-US" smtClean="0"/>
              <a:t>‹#›</a:t>
            </a:fld>
            <a:endParaRPr lang="en-US"/>
          </a:p>
        </p:txBody>
      </p:sp>
    </p:spTree>
    <p:extLst>
      <p:ext uri="{BB962C8B-B14F-4D97-AF65-F5344CB8AC3E}">
        <p14:creationId xmlns:p14="http://schemas.microsoft.com/office/powerpoint/2010/main" val="37316011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14984" y="2997201"/>
            <a:ext cx="6995160" cy="565099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016995" y="2997201"/>
            <a:ext cx="6995160" cy="565099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ACAB8E-6446-4660-911C-AA479380314C}"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CDF77-8C37-4D37-9C9F-A4940BF71424}" type="slidenum">
              <a:rPr lang="en-US" smtClean="0"/>
              <a:t>‹#›</a:t>
            </a:fld>
            <a:endParaRPr lang="en-US"/>
          </a:p>
        </p:txBody>
      </p:sp>
    </p:spTree>
    <p:extLst>
      <p:ext uri="{BB962C8B-B14F-4D97-AF65-F5344CB8AC3E}">
        <p14:creationId xmlns:p14="http://schemas.microsoft.com/office/powerpoint/2010/main" val="40245765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14984" y="3060701"/>
            <a:ext cx="6995160" cy="1085100"/>
          </a:xfrm>
        </p:spPr>
        <p:txBody>
          <a:bodyPr anchor="ctr">
            <a:normAutofit/>
          </a:bodyPr>
          <a:lstStyle>
            <a:lvl1pPr marL="0" indent="0">
              <a:buNone/>
              <a:defRPr sz="3300" b="0" cap="all" baseline="0">
                <a:solidFill>
                  <a:schemeClr val="tx1">
                    <a:lumMod val="85000"/>
                    <a:lumOff val="15000"/>
                  </a:schemeClr>
                </a:solidFill>
                <a:latin typeface="+mj-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014984" y="4129626"/>
            <a:ext cx="6995160" cy="480060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011412" y="3057653"/>
            <a:ext cx="6995160" cy="1083564"/>
          </a:xfrm>
        </p:spPr>
        <p:txBody>
          <a:bodyPr anchor="ctr">
            <a:normAutofit/>
          </a:bodyPr>
          <a:lstStyle>
            <a:lvl1pPr marL="0" indent="0">
              <a:buNone/>
              <a:defRPr sz="3300" b="0" cap="all" baseline="0">
                <a:solidFill>
                  <a:schemeClr val="tx1">
                    <a:lumMod val="85000"/>
                    <a:lumOff val="15000"/>
                  </a:schemeClr>
                </a:solidFill>
                <a:latin typeface="+mj-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011412" y="4126485"/>
            <a:ext cx="6995160" cy="480060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ACAB8E-6446-4660-911C-AA479380314C}" type="datetimeFigureOut">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ACDF77-8C37-4D37-9C9F-A4940BF71424}" type="slidenum">
              <a:rPr lang="en-US" smtClean="0"/>
              <a:t>‹#›</a:t>
            </a:fld>
            <a:endParaRPr lang="en-US"/>
          </a:p>
        </p:txBody>
      </p:sp>
    </p:spTree>
    <p:extLst>
      <p:ext uri="{BB962C8B-B14F-4D97-AF65-F5344CB8AC3E}">
        <p14:creationId xmlns:p14="http://schemas.microsoft.com/office/powerpoint/2010/main" val="33032432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ACAB8E-6446-4660-911C-AA479380314C}" type="datetimeFigureOut">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ACDF77-8C37-4D37-9C9F-A4940BF71424}" type="slidenum">
              <a:rPr lang="en-US" smtClean="0"/>
              <a:t>‹#›</a:t>
            </a:fld>
            <a:endParaRPr lang="en-US"/>
          </a:p>
        </p:txBody>
      </p:sp>
    </p:spTree>
    <p:extLst>
      <p:ext uri="{BB962C8B-B14F-4D97-AF65-F5344CB8AC3E}">
        <p14:creationId xmlns:p14="http://schemas.microsoft.com/office/powerpoint/2010/main" val="34972092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CAB8E-6446-4660-911C-AA479380314C}" type="datetimeFigureOut">
              <a:rPr lang="en-US" smtClean="0"/>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ACDF77-8C37-4D37-9C9F-A4940BF71424}" type="slidenum">
              <a:rPr lang="en-US" smtClean="0"/>
              <a:t>‹#›</a:t>
            </a:fld>
            <a:endParaRPr lang="en-US"/>
          </a:p>
        </p:txBody>
      </p:sp>
    </p:spTree>
    <p:extLst>
      <p:ext uri="{BB962C8B-B14F-4D97-AF65-F5344CB8AC3E}">
        <p14:creationId xmlns:p14="http://schemas.microsoft.com/office/powerpoint/2010/main" val="1395578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11430000" y="0"/>
            <a:ext cx="685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4050"/>
          </a:p>
        </p:txBody>
      </p:sp>
      <p:sp>
        <p:nvSpPr>
          <p:cNvPr id="9" name="Title 8"/>
          <p:cNvSpPr>
            <a:spLocks noGrp="1"/>
          </p:cNvSpPr>
          <p:nvPr>
            <p:ph type="title"/>
          </p:nvPr>
        </p:nvSpPr>
        <p:spPr>
          <a:xfrm>
            <a:off x="12392106" y="813423"/>
            <a:ext cx="5074920" cy="2880360"/>
          </a:xfrm>
        </p:spPr>
        <p:txBody>
          <a:bodyPr anchor="b">
            <a:noAutofit/>
          </a:bodyPr>
          <a:lstStyle>
            <a:lvl1pPr>
              <a:lnSpc>
                <a:spcPct val="85000"/>
              </a:lnSpc>
              <a:defRPr sz="6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1143000" y="1143000"/>
            <a:ext cx="9144000" cy="685800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413973" y="3767720"/>
            <a:ext cx="5097780" cy="4690481"/>
          </a:xfrm>
        </p:spPr>
        <p:txBody>
          <a:bodyPr>
            <a:normAutofit/>
          </a:bodyPr>
          <a:lstStyle>
            <a:lvl1pPr marL="0" marR="0" indent="0" algn="l" defTabSz="1371600" rtl="0" eaLnBrk="1" fontAlgn="auto" latinLnBrk="0" hangingPunct="1">
              <a:lnSpc>
                <a:spcPct val="100000"/>
              </a:lnSpc>
              <a:spcBef>
                <a:spcPts val="1800"/>
              </a:spcBef>
              <a:spcAft>
                <a:spcPts val="0"/>
              </a:spcAft>
              <a:buClrTx/>
              <a:buSzTx/>
              <a:buFontTx/>
              <a:buNone/>
              <a:tabLst/>
              <a:defRPr sz="2700">
                <a:solidFill>
                  <a:srgbClr val="262626"/>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marL="0" marR="0" lvl="0" indent="0" algn="l" defTabSz="1371600" rtl="0" eaLnBrk="1" fontAlgn="auto" latinLnBrk="0" hangingPunct="1">
              <a:lnSpc>
                <a:spcPct val="100000"/>
              </a:lnSpc>
              <a:spcBef>
                <a:spcPts val="21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BEACAB8E-6446-4660-911C-AA479380314C}"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6ACDF77-8C37-4D37-9C9F-A4940BF71424}" type="slidenum">
              <a:rPr lang="en-US" smtClean="0"/>
              <a:t>‹#›</a:t>
            </a:fld>
            <a:endParaRPr lang="en-US"/>
          </a:p>
        </p:txBody>
      </p:sp>
    </p:spTree>
    <p:extLst>
      <p:ext uri="{BB962C8B-B14F-4D97-AF65-F5344CB8AC3E}">
        <p14:creationId xmlns:p14="http://schemas.microsoft.com/office/powerpoint/2010/main" val="7080001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3836" y="8128001"/>
            <a:ext cx="16171164" cy="919925"/>
          </a:xfrm>
        </p:spPr>
        <p:txBody>
          <a:bodyPr anchor="b">
            <a:normAutofit/>
          </a:bodyPr>
          <a:lstStyle>
            <a:lvl1pPr>
              <a:defRPr sz="4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8288000" cy="7996428"/>
          </a:xfrm>
          <a:solidFill>
            <a:schemeClr val="accent1">
              <a:lumMod val="40000"/>
              <a:lumOff val="60000"/>
            </a:schemeClr>
          </a:solidFill>
        </p:spPr>
        <p:txBody>
          <a:bodyPr anchor="t"/>
          <a:lstStyle>
            <a:lvl1pPr marL="0" indent="0" algn="ctr">
              <a:spcBef>
                <a:spcPts val="1200"/>
              </a:spcBef>
              <a:buNone/>
              <a:defRPr sz="4800">
                <a:solidFill>
                  <a:schemeClr val="tx1">
                    <a:lumMod val="75000"/>
                    <a:lumOff val="25000"/>
                  </a:schemeClr>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014984" y="8864603"/>
            <a:ext cx="13844016" cy="800100"/>
          </a:xfrm>
        </p:spPr>
        <p:txBody>
          <a:bodyPr>
            <a:normAutofit/>
          </a:bodyPr>
          <a:lstStyle>
            <a:lvl1pPr marL="0" indent="0">
              <a:lnSpc>
                <a:spcPct val="90000"/>
              </a:lnSpc>
              <a:buNone/>
              <a:defRPr sz="2100">
                <a:solidFill>
                  <a:srgbClr val="262626"/>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BEACAB8E-6446-4660-911C-AA479380314C}" type="datetimeFigureOut">
              <a:rPr lang="en-US" smtClean="0"/>
              <a:t>8/18/2026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56ACDF77-8C37-4D37-9C9F-A4940BF71424}" type="slidenum">
              <a:rPr lang="en-US" smtClean="0"/>
              <a:t>‹#›</a:t>
            </a:fld>
            <a:endParaRPr lang="en-US"/>
          </a:p>
        </p:txBody>
      </p:sp>
    </p:spTree>
    <p:extLst>
      <p:ext uri="{BB962C8B-B14F-4D97-AF65-F5344CB8AC3E}">
        <p14:creationId xmlns:p14="http://schemas.microsoft.com/office/powerpoint/2010/main" val="809159915"/>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ACAB8E-6446-4660-911C-AA479380314C}"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F77-8C37-4D37-9C9F-A4940BF71424}" type="slidenum">
              <a:rPr lang="en-US" smtClean="0"/>
              <a:t>‹#›</a:t>
            </a:fld>
            <a:endParaRPr lang="en-US"/>
          </a:p>
        </p:txBody>
      </p:sp>
    </p:spTree>
    <p:extLst>
      <p:ext uri="{BB962C8B-B14F-4D97-AF65-F5344CB8AC3E}">
        <p14:creationId xmlns:p14="http://schemas.microsoft.com/office/powerpoint/2010/main" val="18213790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115925" y="1042988"/>
            <a:ext cx="3943350" cy="72009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57288" y="1071563"/>
            <a:ext cx="11601450" cy="8101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ACAB8E-6446-4660-911C-AA479380314C}"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CDF77-8C37-4D37-9C9F-A4940BF71424}" type="slidenum">
              <a:rPr lang="en-US" smtClean="0"/>
              <a:t>‹#›</a:t>
            </a:fld>
            <a:endParaRPr lang="en-US"/>
          </a:p>
        </p:txBody>
      </p:sp>
    </p:spTree>
    <p:extLst>
      <p:ext uri="{BB962C8B-B14F-4D97-AF65-F5344CB8AC3E}">
        <p14:creationId xmlns:p14="http://schemas.microsoft.com/office/powerpoint/2010/main" val="3376943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9601200"/>
            <a:ext cx="18288000"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 y="9501474"/>
            <a:ext cx="18288002" cy="989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645920" y="429905"/>
            <a:ext cx="15087600" cy="217613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645920" y="2768601"/>
            <a:ext cx="15087600" cy="603504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45921" y="9689678"/>
            <a:ext cx="3708407" cy="547688"/>
          </a:xfrm>
          <a:prstGeom prst="rect">
            <a:avLst/>
          </a:prstGeom>
        </p:spPr>
        <p:txBody>
          <a:bodyPr vert="horz" lIns="91440" tIns="45720" rIns="91440" bIns="45720" rtlCol="0" anchor="ctr"/>
          <a:lstStyle>
            <a:lvl1pPr algn="l">
              <a:defRPr sz="1350">
                <a:solidFill>
                  <a:srgbClr val="FFFFFF"/>
                </a:solidFill>
              </a:defRPr>
            </a:lvl1pPr>
          </a:lstStyle>
          <a:p>
            <a:fld id="{BEACAB8E-6446-4660-911C-AA479380314C}" type="datetimeFigureOut">
              <a:rPr lang="en-US" smtClean="0"/>
              <a:t>8/18/2026</a:t>
            </a:fld>
            <a:endParaRPr lang="en-US"/>
          </a:p>
        </p:txBody>
      </p:sp>
      <p:sp>
        <p:nvSpPr>
          <p:cNvPr id="5" name="Footer Placeholder 4"/>
          <p:cNvSpPr>
            <a:spLocks noGrp="1"/>
          </p:cNvSpPr>
          <p:nvPr>
            <p:ph type="ftr" sz="quarter" idx="3"/>
          </p:nvPr>
        </p:nvSpPr>
        <p:spPr>
          <a:xfrm>
            <a:off x="5529278" y="9689678"/>
            <a:ext cx="7234206" cy="547688"/>
          </a:xfrm>
          <a:prstGeom prst="rect">
            <a:avLst/>
          </a:prstGeom>
        </p:spPr>
        <p:txBody>
          <a:bodyPr vert="horz" lIns="91440" tIns="45720" rIns="91440" bIns="45720" rtlCol="0" anchor="ctr"/>
          <a:lstStyle>
            <a:lvl1pPr algn="ctr">
              <a:defRPr sz="135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4850688" y="9689678"/>
            <a:ext cx="1968038" cy="547688"/>
          </a:xfrm>
          <a:prstGeom prst="rect">
            <a:avLst/>
          </a:prstGeom>
        </p:spPr>
        <p:txBody>
          <a:bodyPr vert="horz" lIns="91440" tIns="45720" rIns="91440" bIns="45720" rtlCol="0" anchor="ctr"/>
          <a:lstStyle>
            <a:lvl1pPr algn="r">
              <a:defRPr sz="1575">
                <a:solidFill>
                  <a:srgbClr val="FFFFFF"/>
                </a:solidFill>
              </a:defRPr>
            </a:lvl1pPr>
          </a:lstStyle>
          <a:p>
            <a:fld id="{56ACDF77-8C37-4D37-9C9F-A4940BF71424}" type="slidenum">
              <a:rPr lang="en-US" smtClean="0"/>
              <a:t>‹#›</a:t>
            </a:fld>
            <a:endParaRPr lang="en-US"/>
          </a:p>
        </p:txBody>
      </p:sp>
      <p:cxnSp>
        <p:nvCxnSpPr>
          <p:cNvPr id="10" name="Straight Connector 9"/>
          <p:cNvCxnSpPr/>
          <p:nvPr/>
        </p:nvCxnSpPr>
        <p:spPr>
          <a:xfrm>
            <a:off x="1790298" y="2606768"/>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62084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Lst>
  <p:txStyles>
    <p:titleStyle>
      <a:lvl1pPr algn="l" defTabSz="1371600" rtl="0" eaLnBrk="1" latinLnBrk="0" hangingPunct="1">
        <a:lnSpc>
          <a:spcPct val="85000"/>
        </a:lnSpc>
        <a:spcBef>
          <a:spcPct val="0"/>
        </a:spcBef>
        <a:buNone/>
        <a:defRPr sz="7200" kern="1200" spc="-75" baseline="0">
          <a:solidFill>
            <a:schemeClr val="tx1">
              <a:lumMod val="75000"/>
              <a:lumOff val="25000"/>
            </a:schemeClr>
          </a:solidFill>
          <a:latin typeface="+mj-lt"/>
          <a:ea typeface="+mj-ea"/>
          <a:cs typeface="+mj-cs"/>
        </a:defRPr>
      </a:lvl1pPr>
    </p:titleStyle>
    <p:bodyStyle>
      <a:lvl1pPr marL="137160" indent="-137160" algn="l" defTabSz="1371600" rtl="0" eaLnBrk="1" latinLnBrk="0" hangingPunct="1">
        <a:lnSpc>
          <a:spcPct val="90000"/>
        </a:lnSpc>
        <a:spcBef>
          <a:spcPts val="1800"/>
        </a:spcBef>
        <a:spcAft>
          <a:spcPts val="300"/>
        </a:spcAft>
        <a:buClr>
          <a:schemeClr val="accent1"/>
        </a:buClr>
        <a:buSzPct val="100000"/>
        <a:buFont typeface="Calibri" panose="020F0502020204030204" pitchFamily="34" charset="0"/>
        <a:buChar char=" "/>
        <a:defRPr sz="3000" kern="1200">
          <a:solidFill>
            <a:schemeClr val="tx1">
              <a:lumMod val="75000"/>
              <a:lumOff val="25000"/>
            </a:schemeClr>
          </a:solidFill>
          <a:latin typeface="+mn-lt"/>
          <a:ea typeface="+mn-ea"/>
          <a:cs typeface="+mn-cs"/>
        </a:defRPr>
      </a:lvl1pPr>
      <a:lvl2pPr marL="576072" indent="-274320" algn="l" defTabSz="1371600" rtl="0" eaLnBrk="1" latinLnBrk="0" hangingPunct="1">
        <a:lnSpc>
          <a:spcPct val="90000"/>
        </a:lnSpc>
        <a:spcBef>
          <a:spcPts val="300"/>
        </a:spcBef>
        <a:spcAft>
          <a:spcPts val="600"/>
        </a:spcAft>
        <a:buClr>
          <a:schemeClr val="accent1"/>
        </a:buClr>
        <a:buFont typeface="Calibri" pitchFamily="34" charset="0"/>
        <a:buChar char="◦"/>
        <a:defRPr sz="2700" kern="1200">
          <a:solidFill>
            <a:schemeClr val="tx1">
              <a:lumMod val="75000"/>
              <a:lumOff val="25000"/>
            </a:schemeClr>
          </a:solidFill>
          <a:latin typeface="+mn-lt"/>
          <a:ea typeface="+mn-ea"/>
          <a:cs typeface="+mn-cs"/>
        </a:defRPr>
      </a:lvl2pPr>
      <a:lvl3pPr marL="85039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3pPr>
      <a:lvl4pPr marL="112471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4pPr>
      <a:lvl5pPr marL="139903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5pPr>
      <a:lvl6pPr marL="16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6pPr>
      <a:lvl7pPr marL="19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7pPr>
      <a:lvl8pPr marL="22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8pPr>
      <a:lvl9pPr marL="25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414BFE7C-CE25-4D05-8ECB-586021D786C0}" type="datetimeFigureOut">
              <a:rPr lang="en-US" smtClean="0"/>
              <a:t>8/18/2026</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2809E8CE-9AB5-4B0B-8A2A-D6A17077139C}" type="slidenum">
              <a:rPr lang="en-US" smtClean="0"/>
              <a:t>‹#›</a:t>
            </a:fld>
            <a:endParaRPr lang="en-US"/>
          </a:p>
        </p:txBody>
      </p:sp>
    </p:spTree>
    <p:extLst>
      <p:ext uri="{BB962C8B-B14F-4D97-AF65-F5344CB8AC3E}">
        <p14:creationId xmlns:p14="http://schemas.microsoft.com/office/powerpoint/2010/main" val="278662280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03A4AC-C5EE-CB93-B563-2A22C94E6499}"/>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DCE476-9A49-768B-30CE-E14949C8FC53}"/>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2E31A9-1FE5-6FF5-70E3-9E853F712705}"/>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71FD24F7-0660-4886-8D5C-92F72FFCA6BD}" type="datetimeFigureOut">
              <a:rPr lang="en-US" smtClean="0"/>
              <a:t>8/18/2026</a:t>
            </a:fld>
            <a:endParaRPr lang="en-US"/>
          </a:p>
        </p:txBody>
      </p:sp>
      <p:sp>
        <p:nvSpPr>
          <p:cNvPr id="5" name="Footer Placeholder 4">
            <a:extLst>
              <a:ext uri="{FF2B5EF4-FFF2-40B4-BE49-F238E27FC236}">
                <a16:creationId xmlns:a16="http://schemas.microsoft.com/office/drawing/2014/main" id="{41ED99BA-8B48-8B57-7526-AD9B7F2D6DC5}"/>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176D35-A3F0-5A8E-800D-41B5782B8340}"/>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4FD1ACB9-15B9-4399-B460-D7E7F0A8B08E}" type="slidenum">
              <a:rPr lang="en-US" smtClean="0"/>
              <a:t>‹#›</a:t>
            </a:fld>
            <a:endParaRPr lang="en-US"/>
          </a:p>
        </p:txBody>
      </p:sp>
    </p:spTree>
    <p:extLst>
      <p:ext uri="{BB962C8B-B14F-4D97-AF65-F5344CB8AC3E}">
        <p14:creationId xmlns:p14="http://schemas.microsoft.com/office/powerpoint/2010/main" val="189342331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85837" y="749300"/>
            <a:ext cx="16159163" cy="248729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14985" y="3017520"/>
            <a:ext cx="16130588" cy="56492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8700" y="9618671"/>
            <a:ext cx="6172200" cy="342900"/>
          </a:xfrm>
          <a:prstGeom prst="rect">
            <a:avLst/>
          </a:prstGeom>
        </p:spPr>
        <p:txBody>
          <a:bodyPr vert="horz" lIns="91440" tIns="45720" rIns="91440" bIns="45720" rtlCol="0" anchor="ctr"/>
          <a:lstStyle>
            <a:lvl1pPr algn="l">
              <a:defRPr sz="1425">
                <a:solidFill>
                  <a:schemeClr val="tx1">
                    <a:alpha val="80000"/>
                  </a:schemeClr>
                </a:solidFill>
              </a:defRPr>
            </a:lvl1pPr>
          </a:lstStyle>
          <a:p>
            <a:fld id="{6D18FF0C-DC21-4027-85D8-B33387F59C58}" type="datetimeFigureOut">
              <a:rPr lang="en-US" smtClean="0"/>
              <a:t>8/18/2026</a:t>
            </a:fld>
            <a:endParaRPr lang="en-US"/>
          </a:p>
        </p:txBody>
      </p:sp>
      <p:sp>
        <p:nvSpPr>
          <p:cNvPr id="5" name="Footer Placeholder 4"/>
          <p:cNvSpPr>
            <a:spLocks noGrp="1"/>
          </p:cNvSpPr>
          <p:nvPr>
            <p:ph type="ftr" sz="quarter" idx="3"/>
          </p:nvPr>
        </p:nvSpPr>
        <p:spPr>
          <a:xfrm>
            <a:off x="1028700" y="9832046"/>
            <a:ext cx="7543800" cy="342900"/>
          </a:xfrm>
          <a:prstGeom prst="rect">
            <a:avLst/>
          </a:prstGeom>
        </p:spPr>
        <p:txBody>
          <a:bodyPr vert="horz" lIns="91440" tIns="45720" rIns="91440" bIns="45720" rtlCol="0" anchor="ctr"/>
          <a:lstStyle>
            <a:lvl1pPr algn="l">
              <a:defRPr sz="1425"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13145889" y="8814619"/>
            <a:ext cx="4389120" cy="2095559"/>
          </a:xfrm>
          <a:prstGeom prst="rect">
            <a:avLst/>
          </a:prstGeom>
        </p:spPr>
        <p:txBody>
          <a:bodyPr vert="horz" lIns="91440" tIns="45720" rIns="91440" bIns="45720" rtlCol="0" anchor="b"/>
          <a:lstStyle>
            <a:lvl1pPr algn="r">
              <a:defRPr sz="15450" b="0">
                <a:ln>
                  <a:noFill/>
                </a:ln>
                <a:solidFill>
                  <a:schemeClr val="accent1">
                    <a:alpha val="25000"/>
                  </a:schemeClr>
                </a:solidFill>
                <a:latin typeface="+mj-lt"/>
              </a:defRPr>
            </a:lvl1pPr>
          </a:lstStyle>
          <a:p>
            <a:fld id="{6465D886-CA77-4DB8-85F6-01FEA6A57CB5}" type="slidenum">
              <a:rPr lang="en-US" smtClean="0"/>
              <a:t>‹#›</a:t>
            </a:fld>
            <a:endParaRPr lang="en-US"/>
          </a:p>
        </p:txBody>
      </p:sp>
    </p:spTree>
    <p:extLst>
      <p:ext uri="{BB962C8B-B14F-4D97-AF65-F5344CB8AC3E}">
        <p14:creationId xmlns:p14="http://schemas.microsoft.com/office/powerpoint/2010/main" val="288263848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71600" rtl="0" eaLnBrk="1" latinLnBrk="0" hangingPunct="1">
        <a:lnSpc>
          <a:spcPct val="85000"/>
        </a:lnSpc>
        <a:spcBef>
          <a:spcPct val="0"/>
        </a:spcBef>
        <a:buNone/>
        <a:defRPr sz="8100" kern="1200" spc="-180" baseline="0">
          <a:solidFill>
            <a:schemeClr val="accent1"/>
          </a:solidFill>
          <a:latin typeface="+mj-lt"/>
          <a:ea typeface="+mj-ea"/>
          <a:cs typeface="+mj-cs"/>
        </a:defRPr>
      </a:lvl1pPr>
    </p:titleStyle>
    <p:bodyStyle>
      <a:lvl1pPr marL="137160" indent="-137160" algn="l" defTabSz="1371600" rtl="0" eaLnBrk="1" latinLnBrk="0" hangingPunct="1">
        <a:lnSpc>
          <a:spcPct val="85000"/>
        </a:lnSpc>
        <a:spcBef>
          <a:spcPts val="1950"/>
        </a:spcBef>
        <a:buFont typeface="Arial" pitchFamily="34" charset="0"/>
        <a:buChar char=" "/>
        <a:defRPr sz="3600" kern="1200">
          <a:solidFill>
            <a:schemeClr val="tx1">
              <a:lumMod val="85000"/>
              <a:lumOff val="15000"/>
            </a:schemeClr>
          </a:solidFill>
          <a:latin typeface="+mn-lt"/>
          <a:ea typeface="+mn-ea"/>
          <a:cs typeface="+mn-cs"/>
        </a:defRPr>
      </a:lvl1pPr>
      <a:lvl2pPr marL="521208" indent="-514350" algn="l" defTabSz="1371600" rtl="0" eaLnBrk="1" latinLnBrk="0" hangingPunct="1">
        <a:lnSpc>
          <a:spcPct val="85000"/>
        </a:lnSpc>
        <a:spcBef>
          <a:spcPts val="900"/>
        </a:spcBef>
        <a:buFont typeface="Arial" pitchFamily="34" charset="0"/>
        <a:buChar char=" "/>
        <a:defRPr sz="3600" kern="1200">
          <a:solidFill>
            <a:schemeClr val="tx1">
              <a:lumMod val="85000"/>
              <a:lumOff val="15000"/>
            </a:schemeClr>
          </a:solidFill>
          <a:latin typeface="+mn-lt"/>
          <a:ea typeface="+mn-ea"/>
          <a:cs typeface="+mn-cs"/>
        </a:defRPr>
      </a:lvl2pPr>
      <a:lvl3pPr marL="822960" indent="-822960" algn="l" defTabSz="1371600" rtl="0" eaLnBrk="1" latinLnBrk="0" hangingPunct="1">
        <a:lnSpc>
          <a:spcPct val="85000"/>
        </a:lnSpc>
        <a:spcBef>
          <a:spcPts val="900"/>
        </a:spcBef>
        <a:buFont typeface="Arial" pitchFamily="34" charset="0"/>
        <a:buChar char=" "/>
        <a:defRPr sz="3000" i="1" kern="1200">
          <a:solidFill>
            <a:schemeClr val="tx1">
              <a:lumMod val="85000"/>
              <a:lumOff val="15000"/>
            </a:schemeClr>
          </a:solidFill>
          <a:latin typeface="+mn-lt"/>
          <a:ea typeface="+mn-ea"/>
          <a:cs typeface="+mn-cs"/>
        </a:defRPr>
      </a:lvl3pPr>
      <a:lvl4pPr marL="1234440" indent="-123444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4pPr>
      <a:lvl5pPr marL="1645920" indent="-164592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5pPr>
      <a:lvl6pPr marL="18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6pPr>
      <a:lvl7pPr marL="21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7pPr>
      <a:lvl8pPr marL="24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8pPr>
      <a:lvl9pPr marL="27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85837" y="749300"/>
            <a:ext cx="16159163" cy="248729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14985" y="3017520"/>
            <a:ext cx="16130588" cy="56492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8700" y="9618671"/>
            <a:ext cx="6172200" cy="342900"/>
          </a:xfrm>
          <a:prstGeom prst="rect">
            <a:avLst/>
          </a:prstGeom>
        </p:spPr>
        <p:txBody>
          <a:bodyPr vert="horz" lIns="91440" tIns="45720" rIns="91440" bIns="45720" rtlCol="0" anchor="ctr"/>
          <a:lstStyle>
            <a:lvl1pPr algn="l">
              <a:defRPr sz="1425">
                <a:solidFill>
                  <a:schemeClr val="tx1">
                    <a:alpha val="80000"/>
                  </a:schemeClr>
                </a:solidFill>
              </a:defRPr>
            </a:lvl1pPr>
          </a:lstStyle>
          <a:p>
            <a:fld id="{BEACAB8E-6446-4660-911C-AA479380314C}" type="datetimeFigureOut">
              <a:rPr lang="en-US" smtClean="0"/>
              <a:t>8/18/2026</a:t>
            </a:fld>
            <a:endParaRPr lang="en-US"/>
          </a:p>
        </p:txBody>
      </p:sp>
      <p:sp>
        <p:nvSpPr>
          <p:cNvPr id="5" name="Footer Placeholder 4"/>
          <p:cNvSpPr>
            <a:spLocks noGrp="1"/>
          </p:cNvSpPr>
          <p:nvPr>
            <p:ph type="ftr" sz="quarter" idx="3"/>
          </p:nvPr>
        </p:nvSpPr>
        <p:spPr>
          <a:xfrm>
            <a:off x="1028700" y="9832046"/>
            <a:ext cx="7543800" cy="342900"/>
          </a:xfrm>
          <a:prstGeom prst="rect">
            <a:avLst/>
          </a:prstGeom>
        </p:spPr>
        <p:txBody>
          <a:bodyPr vert="horz" lIns="91440" tIns="45720" rIns="91440" bIns="45720" rtlCol="0" anchor="ctr"/>
          <a:lstStyle>
            <a:lvl1pPr algn="l">
              <a:defRPr sz="1425"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13145889" y="8814619"/>
            <a:ext cx="4389120" cy="2095559"/>
          </a:xfrm>
          <a:prstGeom prst="rect">
            <a:avLst/>
          </a:prstGeom>
        </p:spPr>
        <p:txBody>
          <a:bodyPr vert="horz" lIns="91440" tIns="45720" rIns="91440" bIns="45720" rtlCol="0" anchor="b"/>
          <a:lstStyle>
            <a:lvl1pPr algn="r">
              <a:defRPr sz="15450" b="0">
                <a:ln>
                  <a:noFill/>
                </a:ln>
                <a:solidFill>
                  <a:schemeClr val="accent1">
                    <a:alpha val="25000"/>
                  </a:schemeClr>
                </a:solidFill>
                <a:latin typeface="+mj-lt"/>
              </a:defRPr>
            </a:lvl1pPr>
          </a:lstStyle>
          <a:p>
            <a:fld id="{56ACDF77-8C37-4D37-9C9F-A4940BF71424}" type="slidenum">
              <a:rPr lang="en-US" smtClean="0"/>
              <a:t>‹#›</a:t>
            </a:fld>
            <a:endParaRPr lang="en-US"/>
          </a:p>
        </p:txBody>
      </p:sp>
    </p:spTree>
    <p:extLst>
      <p:ext uri="{BB962C8B-B14F-4D97-AF65-F5344CB8AC3E}">
        <p14:creationId xmlns:p14="http://schemas.microsoft.com/office/powerpoint/2010/main" val="62795810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1371600" rtl="0" eaLnBrk="1" latinLnBrk="0" hangingPunct="1">
        <a:lnSpc>
          <a:spcPct val="85000"/>
        </a:lnSpc>
        <a:spcBef>
          <a:spcPct val="0"/>
        </a:spcBef>
        <a:buNone/>
        <a:defRPr sz="8100" kern="1200" spc="-180" baseline="0">
          <a:solidFill>
            <a:schemeClr val="accent1"/>
          </a:solidFill>
          <a:latin typeface="+mj-lt"/>
          <a:ea typeface="+mj-ea"/>
          <a:cs typeface="+mj-cs"/>
        </a:defRPr>
      </a:lvl1pPr>
    </p:titleStyle>
    <p:bodyStyle>
      <a:lvl1pPr marL="137160" indent="-137160" algn="l" defTabSz="1371600" rtl="0" eaLnBrk="1" latinLnBrk="0" hangingPunct="1">
        <a:lnSpc>
          <a:spcPct val="85000"/>
        </a:lnSpc>
        <a:spcBef>
          <a:spcPts val="1950"/>
        </a:spcBef>
        <a:buFont typeface="Arial" pitchFamily="34" charset="0"/>
        <a:buChar char=" "/>
        <a:defRPr sz="3600" kern="1200">
          <a:solidFill>
            <a:schemeClr val="tx1">
              <a:lumMod val="85000"/>
              <a:lumOff val="15000"/>
            </a:schemeClr>
          </a:solidFill>
          <a:latin typeface="+mn-lt"/>
          <a:ea typeface="+mn-ea"/>
          <a:cs typeface="+mn-cs"/>
        </a:defRPr>
      </a:lvl1pPr>
      <a:lvl2pPr marL="521208" indent="-514350" algn="l" defTabSz="1371600" rtl="0" eaLnBrk="1" latinLnBrk="0" hangingPunct="1">
        <a:lnSpc>
          <a:spcPct val="85000"/>
        </a:lnSpc>
        <a:spcBef>
          <a:spcPts val="900"/>
        </a:spcBef>
        <a:buFont typeface="Arial" pitchFamily="34" charset="0"/>
        <a:buChar char=" "/>
        <a:defRPr sz="3600" kern="1200">
          <a:solidFill>
            <a:schemeClr val="tx1">
              <a:lumMod val="85000"/>
              <a:lumOff val="15000"/>
            </a:schemeClr>
          </a:solidFill>
          <a:latin typeface="+mn-lt"/>
          <a:ea typeface="+mn-ea"/>
          <a:cs typeface="+mn-cs"/>
        </a:defRPr>
      </a:lvl2pPr>
      <a:lvl3pPr marL="822960" indent="-822960" algn="l" defTabSz="1371600" rtl="0" eaLnBrk="1" latinLnBrk="0" hangingPunct="1">
        <a:lnSpc>
          <a:spcPct val="85000"/>
        </a:lnSpc>
        <a:spcBef>
          <a:spcPts val="900"/>
        </a:spcBef>
        <a:buFont typeface="Arial" pitchFamily="34" charset="0"/>
        <a:buChar char=" "/>
        <a:defRPr sz="3000" i="1" kern="1200">
          <a:solidFill>
            <a:schemeClr val="tx1">
              <a:lumMod val="85000"/>
              <a:lumOff val="15000"/>
            </a:schemeClr>
          </a:solidFill>
          <a:latin typeface="+mn-lt"/>
          <a:ea typeface="+mn-ea"/>
          <a:cs typeface="+mn-cs"/>
        </a:defRPr>
      </a:lvl3pPr>
      <a:lvl4pPr marL="1234440" indent="-123444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4pPr>
      <a:lvl5pPr marL="1645920" indent="-164592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5pPr>
      <a:lvl6pPr marL="18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6pPr>
      <a:lvl7pPr marL="21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7pPr>
      <a:lvl8pPr marL="24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8pPr>
      <a:lvl9pPr marL="27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hyperlink" Target="https://zwia.org/zwh/" TargetMode="External"/><Relationship Id="rId2" Type="http://schemas.openxmlformats.org/officeDocument/2006/relationships/image" Target="../media/image3.png"/><Relationship Id="rId1" Type="http://schemas.openxmlformats.org/officeDocument/2006/relationships/slideLayout" Target="../slideLayouts/slideLayout3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hyperlink" Target="https://zwia.org/zwh/" TargetMode="External"/><Relationship Id="rId2" Type="http://schemas.openxmlformats.org/officeDocument/2006/relationships/image" Target="../media/image3.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35.xml"/><Relationship Id="rId5" Type="http://schemas.openxmlformats.org/officeDocument/2006/relationships/image" Target="../media/image10.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hyperlink" Target="https://www.zerowastegainesville.com/" TargetMode="External"/><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hyperlink" Target="https://zerowasteusa.org/resources/" TargetMode="External"/><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6.xml"/><Relationship Id="rId4" Type="http://schemas.openxmlformats.org/officeDocument/2006/relationships/hyperlink" Target="https://www.miamidade.gov/global/solidwaste/zero-waste/home.page" TargetMode="Externa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hyperlink" Target="https://www.wastedive.com/news/zero-waste-cities-us-goal-tracker/635401/" TargetMode="External"/><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s://www.repurposeproject.org/" TargetMode="External"/><Relationship Id="rId2" Type="http://schemas.openxmlformats.org/officeDocument/2006/relationships/image" Target="../media/image19.jp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5.xml"/><Relationship Id="rId5" Type="http://schemas.openxmlformats.org/officeDocument/2006/relationships/hyperlink" Target="https://zerowaste.dc.gov/zwdcplan" TargetMode="Externa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3" Type="http://schemas.openxmlformats.org/officeDocument/2006/relationships/hyperlink" Target="https://www.worcesterma.gov/sustainability-resilience/zero-waste-program" TargetMode="External"/><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https://www.sfenvironment.org/zero-waste" TargetMode="External"/><Relationship Id="rId2" Type="http://schemas.openxmlformats.org/officeDocument/2006/relationships/image" Target="../media/image24.jpg"/><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mailto:amanda@zerowasteusa.org"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82AA5-1D9C-E626-224E-D049C30A47B7}"/>
              </a:ext>
            </a:extLst>
          </p:cNvPr>
          <p:cNvSpPr>
            <a:spLocks noGrp="1"/>
          </p:cNvSpPr>
          <p:nvPr>
            <p:ph type="ctrTitle"/>
          </p:nvPr>
        </p:nvSpPr>
        <p:spPr>
          <a:xfrm>
            <a:off x="1645920" y="1138428"/>
            <a:ext cx="15540228" cy="5349240"/>
          </a:xfrm>
        </p:spPr>
        <p:txBody>
          <a:bodyPr/>
          <a:lstStyle/>
          <a:p>
            <a:r>
              <a:rPr lang="en-US" dirty="0">
                <a:latin typeface="Futura medium"/>
                <a:cs typeface="Arial" panose="020B0604020202020204" pitchFamily="34" charset="0"/>
              </a:rPr>
              <a:t>Zero Waste Systems</a:t>
            </a:r>
          </a:p>
        </p:txBody>
      </p:sp>
      <p:sp>
        <p:nvSpPr>
          <p:cNvPr id="3" name="Subtitle 2">
            <a:extLst>
              <a:ext uri="{FF2B5EF4-FFF2-40B4-BE49-F238E27FC236}">
                <a16:creationId xmlns:a16="http://schemas.microsoft.com/office/drawing/2014/main" id="{F04E1A15-1D6C-8C19-D0C0-DBCDACBBAE08}"/>
              </a:ext>
            </a:extLst>
          </p:cNvPr>
          <p:cNvSpPr>
            <a:spLocks noGrp="1"/>
          </p:cNvSpPr>
          <p:nvPr>
            <p:ph type="subTitle" idx="1"/>
          </p:nvPr>
        </p:nvSpPr>
        <p:spPr/>
        <p:txBody>
          <a:bodyPr>
            <a:normAutofit/>
          </a:bodyPr>
          <a:lstStyle/>
          <a:p>
            <a:r>
              <a:rPr lang="en-US" dirty="0">
                <a:latin typeface="Futura medium"/>
                <a:cs typeface="Arial" panose="020B0604020202020204" pitchFamily="34" charset="0"/>
              </a:rPr>
              <a:t>Amanda Rice Waddle</a:t>
            </a:r>
          </a:p>
          <a:p>
            <a:r>
              <a:rPr lang="en-US" dirty="0">
                <a:latin typeface="Futura medium"/>
                <a:cs typeface="Arial" panose="020B0604020202020204" pitchFamily="34" charset="0"/>
              </a:rPr>
              <a:t>September 2, 2026</a:t>
            </a:r>
          </a:p>
        </p:txBody>
      </p:sp>
    </p:spTree>
    <p:extLst>
      <p:ext uri="{BB962C8B-B14F-4D97-AF65-F5344CB8AC3E}">
        <p14:creationId xmlns:p14="http://schemas.microsoft.com/office/powerpoint/2010/main" val="3357046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89C72-C1B5-4A82-8F3F-C3DCB36C13A1}"/>
              </a:ext>
            </a:extLst>
          </p:cNvPr>
          <p:cNvSpPr>
            <a:spLocks noGrp="1"/>
          </p:cNvSpPr>
          <p:nvPr>
            <p:ph type="title" idx="4294967295"/>
          </p:nvPr>
        </p:nvSpPr>
        <p:spPr>
          <a:xfrm>
            <a:off x="428675" y="429906"/>
            <a:ext cx="14509022" cy="1228725"/>
          </a:xfrm>
        </p:spPr>
        <p:txBody>
          <a:bodyPr/>
          <a:lstStyle/>
          <a:p>
            <a:r>
              <a:rPr lang="en-US" dirty="0">
                <a:solidFill>
                  <a:schemeClr val="accent1">
                    <a:lumMod val="50000"/>
                  </a:schemeClr>
                </a:solidFill>
                <a:latin typeface="Futura medium"/>
                <a:cs typeface="Arial" panose="020B0604020202020204" pitchFamily="34" charset="0"/>
              </a:rPr>
              <a:t>Amanda Rice Waddle</a:t>
            </a:r>
          </a:p>
        </p:txBody>
      </p:sp>
      <p:sp>
        <p:nvSpPr>
          <p:cNvPr id="9" name="TextBox 8">
            <a:extLst>
              <a:ext uri="{FF2B5EF4-FFF2-40B4-BE49-F238E27FC236}">
                <a16:creationId xmlns:a16="http://schemas.microsoft.com/office/drawing/2014/main" id="{4CD440F3-B9A8-7F68-81DD-664465123333}"/>
              </a:ext>
            </a:extLst>
          </p:cNvPr>
          <p:cNvSpPr txBox="1"/>
          <p:nvPr/>
        </p:nvSpPr>
        <p:spPr>
          <a:xfrm>
            <a:off x="1428319" y="1781089"/>
            <a:ext cx="7887566" cy="6678751"/>
          </a:xfrm>
          <a:prstGeom prst="rect">
            <a:avLst/>
          </a:prstGeom>
          <a:noFill/>
        </p:spPr>
        <p:txBody>
          <a:bodyPr wrap="square" rtlCol="0">
            <a:spAutoFit/>
          </a:bodyPr>
          <a:lstStyle/>
          <a:p>
            <a:pPr marL="428646" indent="-428646" defTabSz="685835">
              <a:buFont typeface="Arial" panose="020B0604020202020204" pitchFamily="34" charset="0"/>
              <a:buChar char="•"/>
            </a:pPr>
            <a:r>
              <a:rPr lang="en-US" sz="3600" dirty="0">
                <a:solidFill>
                  <a:srgbClr val="002060"/>
                </a:solidFill>
                <a:latin typeface="Futura medium"/>
                <a:cs typeface="Arial" panose="020B0604020202020204" pitchFamily="34" charset="0"/>
              </a:rPr>
              <a:t>Director of Zero Waste</a:t>
            </a:r>
          </a:p>
          <a:p>
            <a:pPr marL="1114481" lvl="1" indent="-428646" defTabSz="685835">
              <a:buFont typeface="Arial" panose="020B0604020202020204" pitchFamily="34" charset="0"/>
              <a:buChar char="•"/>
            </a:pPr>
            <a:r>
              <a:rPr lang="en-US" sz="3600" dirty="0">
                <a:solidFill>
                  <a:schemeClr val="bg2">
                    <a:lumMod val="25000"/>
                  </a:schemeClr>
                </a:solidFill>
                <a:latin typeface="Futura medium"/>
                <a:cs typeface="Arial" panose="020B0604020202020204" pitchFamily="34" charset="0"/>
              </a:rPr>
              <a:t>The Repurpose Project</a:t>
            </a:r>
          </a:p>
          <a:p>
            <a:pPr marL="428646" indent="-428646" defTabSz="685835">
              <a:buFont typeface="Arial" panose="020B0604020202020204" pitchFamily="34" charset="0"/>
              <a:buChar char="•"/>
            </a:pPr>
            <a:r>
              <a:rPr lang="en-US" sz="3600" dirty="0">
                <a:solidFill>
                  <a:srgbClr val="002060"/>
                </a:solidFill>
                <a:latin typeface="Futura medium"/>
                <a:cs typeface="Arial" panose="020B0604020202020204" pitchFamily="34" charset="0"/>
              </a:rPr>
              <a:t>Director</a:t>
            </a:r>
          </a:p>
          <a:p>
            <a:pPr marL="1114481" lvl="1" indent="-428646" defTabSz="685835">
              <a:buFont typeface="Arial" panose="020B0604020202020204" pitchFamily="34" charset="0"/>
              <a:buChar char="•"/>
            </a:pPr>
            <a:r>
              <a:rPr lang="en-US" sz="3600" dirty="0">
                <a:solidFill>
                  <a:schemeClr val="bg2">
                    <a:lumMod val="25000"/>
                  </a:schemeClr>
                </a:solidFill>
                <a:latin typeface="Futura medium"/>
                <a:cs typeface="Arial" panose="020B0604020202020204" pitchFamily="34" charset="0"/>
              </a:rPr>
              <a:t>Zero Waste Gainesville</a:t>
            </a:r>
          </a:p>
          <a:p>
            <a:pPr marL="1114481" lvl="1" indent="-428646" defTabSz="685835">
              <a:buFont typeface="Arial" panose="020B0604020202020204" pitchFamily="34" charset="0"/>
              <a:buChar char="•"/>
            </a:pPr>
            <a:endParaRPr lang="en-US" sz="3200" dirty="0">
              <a:solidFill>
                <a:schemeClr val="bg2">
                  <a:lumMod val="25000"/>
                </a:schemeClr>
              </a:solidFill>
              <a:latin typeface="Futura medium"/>
              <a:cs typeface="Arial" panose="020B0604020202020204" pitchFamily="34" charset="0"/>
            </a:endParaRPr>
          </a:p>
          <a:p>
            <a:pPr marL="428646" indent="-428646" defTabSz="685835">
              <a:buFont typeface="Arial" panose="020B0604020202020204" pitchFamily="34" charset="0"/>
              <a:buChar char="•"/>
            </a:pPr>
            <a:r>
              <a:rPr lang="en-US" sz="3600" dirty="0">
                <a:solidFill>
                  <a:srgbClr val="002060"/>
                </a:solidFill>
                <a:latin typeface="Futura medium"/>
                <a:cs typeface="Arial" panose="020B0604020202020204" pitchFamily="34" charset="0"/>
              </a:rPr>
              <a:t>Program Manager</a:t>
            </a:r>
          </a:p>
          <a:p>
            <a:pPr marL="1114481" lvl="1" indent="-428646" defTabSz="685835">
              <a:buFont typeface="Arial" panose="020B0604020202020204" pitchFamily="34" charset="0"/>
              <a:buChar char="•"/>
            </a:pPr>
            <a:r>
              <a:rPr lang="en-US" sz="3600" dirty="0">
                <a:solidFill>
                  <a:schemeClr val="bg2">
                    <a:lumMod val="25000"/>
                  </a:schemeClr>
                </a:solidFill>
                <a:latin typeface="Futura medium"/>
                <a:cs typeface="Arial" panose="020B0604020202020204" pitchFamily="34" charset="0"/>
              </a:rPr>
              <a:t>Zero Waste USA</a:t>
            </a:r>
          </a:p>
          <a:p>
            <a:pPr marL="428646" indent="-428646" defTabSz="685835">
              <a:buFont typeface="Arial" panose="020B0604020202020204" pitchFamily="34" charset="0"/>
              <a:buChar char="•"/>
            </a:pPr>
            <a:endParaRPr lang="en-US" sz="3600" dirty="0">
              <a:solidFill>
                <a:srgbClr val="0070C0"/>
              </a:solidFill>
              <a:latin typeface="Futura medium"/>
              <a:cs typeface="Arial" panose="020B0604020202020204" pitchFamily="34" charset="0"/>
            </a:endParaRPr>
          </a:p>
          <a:p>
            <a:pPr marL="428646" indent="-428646" defTabSz="685835">
              <a:buFont typeface="Arial" panose="020B0604020202020204" pitchFamily="34" charset="0"/>
              <a:buChar char="•"/>
            </a:pPr>
            <a:r>
              <a:rPr lang="en-US" sz="3600" dirty="0">
                <a:solidFill>
                  <a:srgbClr val="002060"/>
                </a:solidFill>
                <a:latin typeface="Futura medium"/>
                <a:cs typeface="Arial" panose="020B0604020202020204" pitchFamily="34" charset="0"/>
              </a:rPr>
              <a:t>Zero Waste Consultant</a:t>
            </a:r>
          </a:p>
          <a:p>
            <a:pPr marL="1114481" lvl="1" indent="-428646" defTabSz="685835">
              <a:buFont typeface="Arial" panose="020B0604020202020204" pitchFamily="34" charset="0"/>
              <a:buChar char="•"/>
            </a:pPr>
            <a:r>
              <a:rPr lang="en-US" sz="3600" dirty="0">
                <a:solidFill>
                  <a:schemeClr val="bg2">
                    <a:lumMod val="25000"/>
                  </a:schemeClr>
                </a:solidFill>
                <a:latin typeface="Futura medium"/>
                <a:cs typeface="Arial" panose="020B0604020202020204" pitchFamily="34" charset="0"/>
              </a:rPr>
              <a:t>Zero Waste Associate</a:t>
            </a:r>
          </a:p>
          <a:p>
            <a:pPr marL="1114481" lvl="1" indent="-428646" defTabSz="685835">
              <a:buFont typeface="Arial" panose="020B0604020202020204" pitchFamily="34" charset="0"/>
              <a:buChar char="•"/>
            </a:pPr>
            <a:endParaRPr lang="en-US" sz="3600" dirty="0">
              <a:solidFill>
                <a:srgbClr val="373545">
                  <a:lumMod val="50000"/>
                </a:srgbClr>
              </a:solidFill>
              <a:latin typeface="Futura medium"/>
              <a:cs typeface="Arial" panose="020B0604020202020204" pitchFamily="34" charset="0"/>
            </a:endParaRPr>
          </a:p>
          <a:p>
            <a:pPr marL="428646" indent="-428646" defTabSz="685835">
              <a:buFont typeface="Arial" panose="020B0604020202020204" pitchFamily="34" charset="0"/>
              <a:buChar char="•"/>
            </a:pPr>
            <a:endParaRPr lang="en-US" sz="3600" dirty="0">
              <a:solidFill>
                <a:srgbClr val="373545">
                  <a:lumMod val="50000"/>
                </a:srgbClr>
              </a:solidFill>
              <a:latin typeface="Futura medium"/>
              <a:cs typeface="Arial" panose="020B0604020202020204" pitchFamily="34" charset="0"/>
            </a:endParaRPr>
          </a:p>
        </p:txBody>
      </p:sp>
      <p:pic>
        <p:nvPicPr>
          <p:cNvPr id="6" name="Picture 5" descr="A person in an orange vest standing in front of a pile of rubble&#10;&#10;Description automatically generated">
            <a:extLst>
              <a:ext uri="{FF2B5EF4-FFF2-40B4-BE49-F238E27FC236}">
                <a16:creationId xmlns:a16="http://schemas.microsoft.com/office/drawing/2014/main" id="{68E3E267-E586-9553-3A28-37838AE68745}"/>
              </a:ext>
            </a:extLst>
          </p:cNvPr>
          <p:cNvPicPr>
            <a:picLocks noChangeAspect="1"/>
          </p:cNvPicPr>
          <p:nvPr/>
        </p:nvPicPr>
        <p:blipFill rotWithShape="1">
          <a:blip r:embed="rId2">
            <a:extLst>
              <a:ext uri="{28A0092B-C50C-407E-A947-70E740481C1C}">
                <a14:useLocalDpi xmlns:a14="http://schemas.microsoft.com/office/drawing/2010/main" val="0"/>
              </a:ext>
            </a:extLst>
          </a:blip>
          <a:srcRect l="30707"/>
          <a:stretch/>
        </p:blipFill>
        <p:spPr>
          <a:xfrm rot="5400000">
            <a:off x="9371288" y="1256687"/>
            <a:ext cx="8801384" cy="7147823"/>
          </a:xfrm>
          <a:prstGeom prst="rect">
            <a:avLst/>
          </a:prstGeom>
          <a:ln w="127000" cap="sq">
            <a:solidFill>
              <a:schemeClr val="tx1"/>
            </a:solidFill>
            <a:miter lim="800000"/>
          </a:ln>
          <a:effectLst>
            <a:outerShdw blurRad="57150" dist="50800" dir="2700000" algn="tl" rotWithShape="0">
              <a:srgbClr val="000000">
                <a:alpha val="40000"/>
              </a:srgbClr>
            </a:outerShdw>
          </a:effectLst>
        </p:spPr>
      </p:pic>
      <p:sp>
        <p:nvSpPr>
          <p:cNvPr id="5" name="Rectangle: Rounded Corners 4">
            <a:extLst>
              <a:ext uri="{FF2B5EF4-FFF2-40B4-BE49-F238E27FC236}">
                <a16:creationId xmlns:a16="http://schemas.microsoft.com/office/drawing/2014/main" id="{DA226097-932D-3819-8C31-738B9A5C50EE}"/>
              </a:ext>
            </a:extLst>
          </p:cNvPr>
          <p:cNvSpPr/>
          <p:nvPr/>
        </p:nvSpPr>
        <p:spPr>
          <a:xfrm>
            <a:off x="795528" y="7488936"/>
            <a:ext cx="8202168" cy="2633472"/>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100" dirty="0">
                <a:solidFill>
                  <a:prstClr val="white"/>
                </a:solidFill>
                <a:latin typeface="Futura medium"/>
              </a:rPr>
              <a:t>Zero Waste System Change</a:t>
            </a:r>
          </a:p>
        </p:txBody>
      </p:sp>
    </p:spTree>
    <p:extLst>
      <p:ext uri="{BB962C8B-B14F-4D97-AF65-F5344CB8AC3E}">
        <p14:creationId xmlns:p14="http://schemas.microsoft.com/office/powerpoint/2010/main" val="1827469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CFD9719-3D71-23EA-4CEB-D4CC279CDA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77804" y="2322607"/>
            <a:ext cx="10553543" cy="7485180"/>
          </a:xfrm>
          <a:prstGeom prst="rect">
            <a:avLst/>
          </a:prstGeom>
        </p:spPr>
      </p:pic>
      <p:sp>
        <p:nvSpPr>
          <p:cNvPr id="6" name="Text Placeholder 7">
            <a:extLst>
              <a:ext uri="{FF2B5EF4-FFF2-40B4-BE49-F238E27FC236}">
                <a16:creationId xmlns:a16="http://schemas.microsoft.com/office/drawing/2014/main" id="{589C8312-B977-2262-CB6D-614F7B71C143}"/>
              </a:ext>
            </a:extLst>
          </p:cNvPr>
          <p:cNvSpPr txBox="1">
            <a:spLocks/>
          </p:cNvSpPr>
          <p:nvPr/>
        </p:nvSpPr>
        <p:spPr>
          <a:xfrm>
            <a:off x="13253483" y="9807787"/>
            <a:ext cx="5898356" cy="382268"/>
          </a:xfrm>
          <a:prstGeom prst="rect">
            <a:avLst/>
          </a:prstGeom>
        </p:spPr>
        <p:txBody>
          <a:bodyPr vert="horz" lIns="137160" tIns="68580" rIns="137160" bIns="6858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1800">
                <a:solidFill>
                  <a:srgbClr val="4472C4">
                    <a:lumMod val="50000"/>
                  </a:srgbClr>
                </a:solidFill>
                <a:latin typeface="Futura medium"/>
                <a:cs typeface="Arial" panose="020B0604020202020204" pitchFamily="34" charset="0"/>
              </a:rPr>
              <a:t>Source: </a:t>
            </a:r>
            <a:r>
              <a:rPr lang="en-US" sz="1800">
                <a:solidFill>
                  <a:srgbClr val="4472C4">
                    <a:lumMod val="50000"/>
                  </a:srgbClr>
                </a:solidFill>
                <a:latin typeface="Futura medium"/>
                <a:cs typeface="Arial" panose="020B0604020202020204" pitchFamily="34" charset="0"/>
                <a:hlinkClick r:id="rId3">
                  <a:extLst>
                    <a:ext uri="{A12FA001-AC4F-418D-AE19-62706E023703}">
                      <ahyp:hlinkClr xmlns:ahyp="http://schemas.microsoft.com/office/drawing/2018/hyperlinkcolor" val="tx"/>
                    </a:ext>
                  </a:extLst>
                </a:hlinkClick>
              </a:rPr>
              <a:t>Zero Waste International Alliance</a:t>
            </a:r>
            <a:endParaRPr lang="en-US" sz="1800" dirty="0">
              <a:solidFill>
                <a:srgbClr val="4472C4">
                  <a:lumMod val="50000"/>
                </a:srgbClr>
              </a:solidFill>
              <a:latin typeface="Futura medium"/>
              <a:cs typeface="Arial" panose="020B0604020202020204" pitchFamily="34" charset="0"/>
            </a:endParaRPr>
          </a:p>
        </p:txBody>
      </p:sp>
      <p:sp>
        <p:nvSpPr>
          <p:cNvPr id="2" name="TextBox 1">
            <a:extLst>
              <a:ext uri="{FF2B5EF4-FFF2-40B4-BE49-F238E27FC236}">
                <a16:creationId xmlns:a16="http://schemas.microsoft.com/office/drawing/2014/main" id="{DEA87A64-7635-F89E-BEBB-1FF8E6D234D1}"/>
              </a:ext>
            </a:extLst>
          </p:cNvPr>
          <p:cNvSpPr txBox="1"/>
          <p:nvPr/>
        </p:nvSpPr>
        <p:spPr>
          <a:xfrm>
            <a:off x="181877" y="2507107"/>
            <a:ext cx="8144706" cy="5786199"/>
          </a:xfrm>
          <a:prstGeom prst="rect">
            <a:avLst/>
          </a:prstGeom>
          <a:solidFill>
            <a:schemeClr val="accent1">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95959"/>
                </a:solidFill>
                <a:effectLst/>
                <a:uLnTx/>
                <a:uFillTx/>
                <a:latin typeface="Futura medium"/>
                <a:ea typeface="+mn-ea"/>
                <a:cs typeface="+mn-cs"/>
              </a:rPr>
              <a:t>International Peer-Reviewed Definition of Zero Waste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595959"/>
              </a:solidFill>
              <a:effectLst/>
              <a:uLnTx/>
              <a:uFillTx/>
              <a:latin typeface="Futura medium"/>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595959"/>
                </a:solidFill>
                <a:effectLst/>
                <a:uLnTx/>
                <a:uFillTx/>
                <a:latin typeface="Futura medium"/>
                <a:ea typeface="+mn-ea"/>
                <a:cs typeface="+mn-cs"/>
              </a:rPr>
              <a:t>Zero Waste: The conservation of all resources by means of responsible production, consumption, reuse, and recovery of products, packaging, and materials without burning and with no discharges to land, water, or air that threaten the environment or human health.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95959"/>
              </a:solidFill>
              <a:effectLst/>
              <a:uLnTx/>
              <a:uFillTx/>
              <a:latin typeface="Futura medium"/>
              <a:ea typeface="+mn-ea"/>
              <a:cs typeface="+mn-cs"/>
            </a:endParaRPr>
          </a:p>
        </p:txBody>
      </p:sp>
      <p:pic>
        <p:nvPicPr>
          <p:cNvPr id="3" name="Picture 2" descr="Logo, company name&#10;&#10;Description automatically generated">
            <a:extLst>
              <a:ext uri="{FF2B5EF4-FFF2-40B4-BE49-F238E27FC236}">
                <a16:creationId xmlns:a16="http://schemas.microsoft.com/office/drawing/2014/main" id="{C2E2146E-5DEA-5256-057D-81B58FB304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9956" y="8460134"/>
            <a:ext cx="5838095" cy="1619048"/>
          </a:xfrm>
          <a:prstGeom prst="rect">
            <a:avLst/>
          </a:prstGeom>
        </p:spPr>
      </p:pic>
      <p:sp>
        <p:nvSpPr>
          <p:cNvPr id="4" name="TextBox 3">
            <a:extLst>
              <a:ext uri="{FF2B5EF4-FFF2-40B4-BE49-F238E27FC236}">
                <a16:creationId xmlns:a16="http://schemas.microsoft.com/office/drawing/2014/main" id="{D7BD8D36-08CA-7707-2BD8-6F5018B77388}"/>
              </a:ext>
            </a:extLst>
          </p:cNvPr>
          <p:cNvSpPr txBox="1"/>
          <p:nvPr/>
        </p:nvSpPr>
        <p:spPr>
          <a:xfrm>
            <a:off x="665018" y="207818"/>
            <a:ext cx="16805564" cy="1323439"/>
          </a:xfrm>
          <a:prstGeom prst="rect">
            <a:avLst/>
          </a:prstGeom>
          <a:noFill/>
        </p:spPr>
        <p:txBody>
          <a:bodyPr wrap="square" rtlCol="0">
            <a:spAutoFit/>
          </a:bodyPr>
          <a:lstStyle/>
          <a:p>
            <a:pPr algn="ctr"/>
            <a:r>
              <a:rPr lang="en-US" sz="8000" b="1" dirty="0">
                <a:solidFill>
                  <a:srgbClr val="0070C0"/>
                </a:solidFill>
                <a:latin typeface="Futura medium"/>
              </a:rPr>
              <a:t>Two Zero Waste Principles</a:t>
            </a:r>
          </a:p>
        </p:txBody>
      </p:sp>
    </p:spTree>
    <p:extLst>
      <p:ext uri="{BB962C8B-B14F-4D97-AF65-F5344CB8AC3E}">
        <p14:creationId xmlns:p14="http://schemas.microsoft.com/office/powerpoint/2010/main" val="1603865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1C248-912B-4AED-EE49-E2FD62160EBA}"/>
            </a:ext>
          </a:extLst>
        </p:cNvPr>
        <p:cNvGrpSpPr/>
        <p:nvPr/>
      </p:nvGrpSpPr>
      <p:grpSpPr>
        <a:xfrm>
          <a:off x="0" y="0"/>
          <a:ext cx="0" cy="0"/>
          <a:chOff x="0" y="0"/>
          <a:chExt cx="0" cy="0"/>
        </a:xfrm>
      </p:grpSpPr>
      <p:sp>
        <p:nvSpPr>
          <p:cNvPr id="6" name="Explosion: 8 Points 5">
            <a:extLst>
              <a:ext uri="{FF2B5EF4-FFF2-40B4-BE49-F238E27FC236}">
                <a16:creationId xmlns:a16="http://schemas.microsoft.com/office/drawing/2014/main" id="{EEB55279-E244-1066-6378-E05B22A87427}"/>
              </a:ext>
            </a:extLst>
          </p:cNvPr>
          <p:cNvSpPr/>
          <p:nvPr/>
        </p:nvSpPr>
        <p:spPr>
          <a:xfrm>
            <a:off x="8480257" y="3326015"/>
            <a:ext cx="4235116" cy="4235116"/>
          </a:xfrm>
          <a:prstGeom prst="irregularSeal1">
            <a:avLst/>
          </a:prstGeom>
          <a:solidFill>
            <a:srgbClr val="EDE2F6"/>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EE65BB1-10F0-E61E-CEEB-82B25D95779A}"/>
              </a:ext>
            </a:extLst>
          </p:cNvPr>
          <p:cNvSpPr txBox="1"/>
          <p:nvPr/>
        </p:nvSpPr>
        <p:spPr>
          <a:xfrm>
            <a:off x="665018" y="207818"/>
            <a:ext cx="16805564" cy="1323439"/>
          </a:xfrm>
          <a:prstGeom prst="rect">
            <a:avLst/>
          </a:prstGeom>
          <a:noFill/>
        </p:spPr>
        <p:txBody>
          <a:bodyPr wrap="square" rtlCol="0">
            <a:spAutoFit/>
          </a:bodyPr>
          <a:lstStyle/>
          <a:p>
            <a:pPr algn="ctr"/>
            <a:r>
              <a:rPr lang="en-US" sz="8000" b="1" dirty="0">
                <a:solidFill>
                  <a:srgbClr val="0070C0"/>
                </a:solidFill>
                <a:latin typeface="Futura medium"/>
              </a:rPr>
              <a:t>What is Zero Waste? </a:t>
            </a:r>
          </a:p>
        </p:txBody>
      </p:sp>
      <p:sp>
        <p:nvSpPr>
          <p:cNvPr id="8" name="Content Placeholder 7">
            <a:extLst>
              <a:ext uri="{FF2B5EF4-FFF2-40B4-BE49-F238E27FC236}">
                <a16:creationId xmlns:a16="http://schemas.microsoft.com/office/drawing/2014/main" id="{7EAD5FCF-2DE3-C8CF-9B96-51481219940E}"/>
              </a:ext>
            </a:extLst>
          </p:cNvPr>
          <p:cNvSpPr>
            <a:spLocks noGrp="1"/>
          </p:cNvSpPr>
          <p:nvPr>
            <p:ph idx="1"/>
          </p:nvPr>
        </p:nvSpPr>
        <p:spPr>
          <a:xfrm>
            <a:off x="640954" y="2608209"/>
            <a:ext cx="7372077" cy="6256420"/>
          </a:xfrm>
          <a:solidFill>
            <a:schemeClr val="bg2">
              <a:lumMod val="75000"/>
            </a:schemeClr>
          </a:solidFill>
        </p:spPr>
        <p:txBody>
          <a:bodyPr>
            <a:normAutofit/>
          </a:bodyPr>
          <a:lstStyle/>
          <a:p>
            <a:r>
              <a:rPr lang="en-US" sz="4800" dirty="0"/>
              <a:t>90% Performance Measure</a:t>
            </a:r>
          </a:p>
          <a:p>
            <a:endParaRPr lang="en-US" sz="4800" dirty="0"/>
          </a:p>
          <a:p>
            <a:r>
              <a:rPr lang="en-US" sz="4800" dirty="0"/>
              <a:t>Materials not Waste</a:t>
            </a:r>
          </a:p>
          <a:p>
            <a:endParaRPr lang="en-US" sz="4800" dirty="0"/>
          </a:p>
          <a:p>
            <a:r>
              <a:rPr lang="en-US" sz="4800" dirty="0"/>
              <a:t>Value Resources</a:t>
            </a:r>
          </a:p>
          <a:p>
            <a:endParaRPr lang="en-US" sz="4800" dirty="0"/>
          </a:p>
          <a:p>
            <a:r>
              <a:rPr lang="en-US" sz="4800" dirty="0"/>
              <a:t>Visionary and Aspirational</a:t>
            </a:r>
          </a:p>
        </p:txBody>
      </p:sp>
      <p:sp>
        <p:nvSpPr>
          <p:cNvPr id="2" name="Explosion: 8 Points 1">
            <a:extLst>
              <a:ext uri="{FF2B5EF4-FFF2-40B4-BE49-F238E27FC236}">
                <a16:creationId xmlns:a16="http://schemas.microsoft.com/office/drawing/2014/main" id="{FFBC7F0A-DE3B-37DA-B6AC-23B2D515EDE7}"/>
              </a:ext>
            </a:extLst>
          </p:cNvPr>
          <p:cNvSpPr/>
          <p:nvPr/>
        </p:nvSpPr>
        <p:spPr>
          <a:xfrm>
            <a:off x="12248147" y="1120208"/>
            <a:ext cx="4235116" cy="4235116"/>
          </a:xfrm>
          <a:prstGeom prst="irregularSeal1">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3995D14-E349-7D1F-D3E7-2857CC5A0A17}"/>
              </a:ext>
            </a:extLst>
          </p:cNvPr>
          <p:cNvSpPr txBox="1"/>
          <p:nvPr/>
        </p:nvSpPr>
        <p:spPr>
          <a:xfrm>
            <a:off x="9482888" y="4893659"/>
            <a:ext cx="2229853" cy="923330"/>
          </a:xfrm>
          <a:prstGeom prst="rect">
            <a:avLst/>
          </a:prstGeom>
          <a:noFill/>
        </p:spPr>
        <p:txBody>
          <a:bodyPr wrap="square" rtlCol="0">
            <a:spAutoFit/>
          </a:bodyPr>
          <a:lstStyle/>
          <a:p>
            <a:pPr algn="ctr"/>
            <a:r>
              <a:rPr lang="en-US" dirty="0">
                <a:solidFill>
                  <a:schemeClr val="tx1">
                    <a:lumMod val="75000"/>
                  </a:schemeClr>
                </a:solidFill>
                <a:latin typeface="Arial Nova Light" panose="020B0304020202020204" pitchFamily="34" charset="0"/>
              </a:rPr>
              <a:t>“Zero Waste isn’t possible”</a:t>
            </a:r>
          </a:p>
        </p:txBody>
      </p:sp>
      <p:sp>
        <p:nvSpPr>
          <p:cNvPr id="9" name="TextBox 8">
            <a:extLst>
              <a:ext uri="{FF2B5EF4-FFF2-40B4-BE49-F238E27FC236}">
                <a16:creationId xmlns:a16="http://schemas.microsoft.com/office/drawing/2014/main" id="{ECA9B2D6-0C28-AE14-DD22-1F30E0311721}"/>
              </a:ext>
            </a:extLst>
          </p:cNvPr>
          <p:cNvSpPr txBox="1"/>
          <p:nvPr/>
        </p:nvSpPr>
        <p:spPr>
          <a:xfrm>
            <a:off x="13182599" y="2608209"/>
            <a:ext cx="2366211" cy="923330"/>
          </a:xfrm>
          <a:prstGeom prst="rect">
            <a:avLst/>
          </a:prstGeom>
          <a:noFill/>
        </p:spPr>
        <p:txBody>
          <a:bodyPr wrap="square" rtlCol="0">
            <a:spAutoFit/>
          </a:bodyPr>
          <a:lstStyle/>
          <a:p>
            <a:r>
              <a:rPr lang="en-US" dirty="0">
                <a:solidFill>
                  <a:schemeClr val="bg1"/>
                </a:solidFill>
                <a:latin typeface="Arial Nova Light" panose="020B0304020202020204" pitchFamily="34" charset="0"/>
              </a:rPr>
              <a:t>“I don’t believe in Zero Waste”</a:t>
            </a:r>
          </a:p>
        </p:txBody>
      </p:sp>
      <p:sp>
        <p:nvSpPr>
          <p:cNvPr id="11" name="Explosion: 8 Points 10">
            <a:extLst>
              <a:ext uri="{FF2B5EF4-FFF2-40B4-BE49-F238E27FC236}">
                <a16:creationId xmlns:a16="http://schemas.microsoft.com/office/drawing/2014/main" id="{4294F983-4B32-CA6B-62C6-9002A31F0615}"/>
              </a:ext>
            </a:extLst>
          </p:cNvPr>
          <p:cNvSpPr/>
          <p:nvPr/>
        </p:nvSpPr>
        <p:spPr>
          <a:xfrm>
            <a:off x="13928055" y="5143500"/>
            <a:ext cx="4235116" cy="4235116"/>
          </a:xfrm>
          <a:prstGeom prst="irregularSeal1">
            <a:avLst/>
          </a:prstGeom>
          <a:solidFill>
            <a:srgbClr val="FFC0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76D9600-6EC9-0705-7EBC-8ECE54B91178}"/>
              </a:ext>
            </a:extLst>
          </p:cNvPr>
          <p:cNvSpPr txBox="1"/>
          <p:nvPr/>
        </p:nvSpPr>
        <p:spPr>
          <a:xfrm>
            <a:off x="14930686" y="6682117"/>
            <a:ext cx="2229853" cy="923330"/>
          </a:xfrm>
          <a:prstGeom prst="rect">
            <a:avLst/>
          </a:prstGeom>
          <a:noFill/>
        </p:spPr>
        <p:txBody>
          <a:bodyPr wrap="square" rtlCol="0">
            <a:spAutoFit/>
          </a:bodyPr>
          <a:lstStyle/>
          <a:p>
            <a:pPr algn="ctr"/>
            <a:r>
              <a:rPr lang="en-US" dirty="0">
                <a:solidFill>
                  <a:schemeClr val="tx1">
                    <a:lumMod val="75000"/>
                  </a:schemeClr>
                </a:solidFill>
                <a:latin typeface="Arial Nova Light" panose="020B0304020202020204" pitchFamily="34" charset="0"/>
              </a:rPr>
              <a:t>“I recycle everything”</a:t>
            </a:r>
          </a:p>
        </p:txBody>
      </p:sp>
    </p:spTree>
    <p:extLst>
      <p:ext uri="{BB962C8B-B14F-4D97-AF65-F5344CB8AC3E}">
        <p14:creationId xmlns:p14="http://schemas.microsoft.com/office/powerpoint/2010/main" val="2964693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82608-98A4-D91B-2217-A57A690C3288}"/>
            </a:ext>
          </a:extLst>
        </p:cNvPr>
        <p:cNvGrpSpPr/>
        <p:nvPr/>
      </p:nvGrpSpPr>
      <p:grpSpPr>
        <a:xfrm>
          <a:off x="0" y="0"/>
          <a:ext cx="0" cy="0"/>
          <a:chOff x="0" y="0"/>
          <a:chExt cx="0" cy="0"/>
        </a:xfrm>
      </p:grpSpPr>
      <p:pic>
        <p:nvPicPr>
          <p:cNvPr id="5" name="Picture 4" descr="Circular diagram with arrows and symbols&#10;&#10;AI-generated content may be incorrect.">
            <a:extLst>
              <a:ext uri="{FF2B5EF4-FFF2-40B4-BE49-F238E27FC236}">
                <a16:creationId xmlns:a16="http://schemas.microsoft.com/office/drawing/2014/main" id="{753A3005-658A-773B-F09C-3E0A1D01D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5628" y="51224"/>
            <a:ext cx="10489136" cy="10235776"/>
          </a:xfrm>
          <a:prstGeom prst="rect">
            <a:avLst/>
          </a:prstGeom>
        </p:spPr>
      </p:pic>
    </p:spTree>
    <p:extLst>
      <p:ext uri="{BB962C8B-B14F-4D97-AF65-F5344CB8AC3E}">
        <p14:creationId xmlns:p14="http://schemas.microsoft.com/office/powerpoint/2010/main" val="2806955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111D6-78E5-E89A-D13C-99C2C9B836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20A2B12-EAF7-34EE-DF56-B272CFF87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2856" y="-96504"/>
            <a:ext cx="14639965" cy="10383504"/>
          </a:xfrm>
          <a:prstGeom prst="rect">
            <a:avLst/>
          </a:prstGeom>
        </p:spPr>
      </p:pic>
      <p:sp>
        <p:nvSpPr>
          <p:cNvPr id="4" name="Text Placeholder 7">
            <a:extLst>
              <a:ext uri="{FF2B5EF4-FFF2-40B4-BE49-F238E27FC236}">
                <a16:creationId xmlns:a16="http://schemas.microsoft.com/office/drawing/2014/main" id="{2EDD1989-16FA-C9F1-A313-C0EF6DAEC518}"/>
              </a:ext>
            </a:extLst>
          </p:cNvPr>
          <p:cNvSpPr txBox="1">
            <a:spLocks/>
          </p:cNvSpPr>
          <p:nvPr/>
        </p:nvSpPr>
        <p:spPr>
          <a:xfrm>
            <a:off x="13253483" y="9807787"/>
            <a:ext cx="5898356" cy="382268"/>
          </a:xfrm>
          <a:prstGeom prst="rect">
            <a:avLst/>
          </a:prstGeom>
        </p:spPr>
        <p:txBody>
          <a:bodyPr vert="horz" lIns="137160" tIns="68580" rIns="137160" bIns="6858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1800" dirty="0">
                <a:solidFill>
                  <a:srgbClr val="4472C4">
                    <a:lumMod val="50000"/>
                  </a:srgbClr>
                </a:solidFill>
                <a:latin typeface="Futura medium"/>
                <a:cs typeface="Arial" panose="020B0604020202020204" pitchFamily="34" charset="0"/>
              </a:rPr>
              <a:t>Source: </a:t>
            </a:r>
            <a:r>
              <a:rPr lang="en-US" sz="1800" dirty="0">
                <a:solidFill>
                  <a:srgbClr val="4472C4">
                    <a:lumMod val="50000"/>
                  </a:srgbClr>
                </a:solidFill>
                <a:latin typeface="Futura medium"/>
                <a:cs typeface="Arial" panose="020B0604020202020204" pitchFamily="34" charset="0"/>
                <a:hlinkClick r:id="rId3">
                  <a:extLst>
                    <a:ext uri="{A12FA001-AC4F-418D-AE19-62706E023703}">
                      <ahyp:hlinkClr xmlns:ahyp="http://schemas.microsoft.com/office/drawing/2018/hyperlinkcolor" val="tx"/>
                    </a:ext>
                  </a:extLst>
                </a:hlinkClick>
              </a:rPr>
              <a:t>Zero Waste International Alliance</a:t>
            </a:r>
            <a:endParaRPr lang="en-US" sz="1800" dirty="0">
              <a:solidFill>
                <a:srgbClr val="4472C4">
                  <a:lumMod val="50000"/>
                </a:srgbClr>
              </a:solidFill>
              <a:latin typeface="Futura medium"/>
              <a:cs typeface="Arial" panose="020B0604020202020204" pitchFamily="34" charset="0"/>
            </a:endParaRPr>
          </a:p>
        </p:txBody>
      </p:sp>
    </p:spTree>
    <p:extLst>
      <p:ext uri="{BB962C8B-B14F-4D97-AF65-F5344CB8AC3E}">
        <p14:creationId xmlns:p14="http://schemas.microsoft.com/office/powerpoint/2010/main" val="3328630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E1B79AD-0876-F2B0-07E9-3F23C60A705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65810"/>
          <a:stretch>
            <a:fillRect/>
          </a:stretch>
        </p:blipFill>
        <p:spPr>
          <a:xfrm>
            <a:off x="4555374" y="-598392"/>
            <a:ext cx="10230889" cy="10885392"/>
          </a:xfrm>
          <a:prstGeom prst="rect">
            <a:avLst/>
          </a:prstGeom>
        </p:spPr>
      </p:pic>
    </p:spTree>
    <p:extLst>
      <p:ext uri="{BB962C8B-B14F-4D97-AF65-F5344CB8AC3E}">
        <p14:creationId xmlns:p14="http://schemas.microsoft.com/office/powerpoint/2010/main" val="1220120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8E1"/>
        </a:solidFill>
        <a:effectLst/>
      </p:bgPr>
    </p:bg>
    <p:spTree>
      <p:nvGrpSpPr>
        <p:cNvPr id="1" name="">
          <a:extLst>
            <a:ext uri="{FF2B5EF4-FFF2-40B4-BE49-F238E27FC236}">
              <a16:creationId xmlns:a16="http://schemas.microsoft.com/office/drawing/2014/main" id="{4DE7F3A4-22A0-F8EF-00F1-CC581088E88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92730D1-E19F-6A08-BEE8-BB7493AB3F26}"/>
              </a:ext>
            </a:extLst>
          </p:cNvPr>
          <p:cNvSpPr txBox="1"/>
          <p:nvPr/>
        </p:nvSpPr>
        <p:spPr>
          <a:xfrm>
            <a:off x="0" y="207818"/>
            <a:ext cx="18288000" cy="1323439"/>
          </a:xfrm>
          <a:prstGeom prst="rect">
            <a:avLst/>
          </a:prstGeom>
          <a:noFill/>
        </p:spPr>
        <p:txBody>
          <a:bodyPr wrap="square" rtlCol="0">
            <a:spAutoFit/>
          </a:bodyPr>
          <a:lstStyle/>
          <a:p>
            <a:pPr algn="ctr"/>
            <a:r>
              <a:rPr lang="en-US" sz="8000" b="1" dirty="0">
                <a:solidFill>
                  <a:srgbClr val="0070C0"/>
                </a:solidFill>
                <a:latin typeface="Futura medium"/>
              </a:rPr>
              <a:t>Why Create Zero Waste Systems?  </a:t>
            </a:r>
            <a:endParaRPr lang="en-US" sz="8000" b="1" dirty="0">
              <a:solidFill>
                <a:schemeClr val="tx1">
                  <a:lumMod val="75000"/>
                </a:schemeClr>
              </a:solidFill>
              <a:latin typeface="Futura medium"/>
            </a:endParaRPr>
          </a:p>
        </p:txBody>
      </p:sp>
      <p:pic>
        <p:nvPicPr>
          <p:cNvPr id="6" name="Picture 5">
            <a:extLst>
              <a:ext uri="{FF2B5EF4-FFF2-40B4-BE49-F238E27FC236}">
                <a16:creationId xmlns:a16="http://schemas.microsoft.com/office/drawing/2014/main" id="{62BB8F39-0FF5-2F69-DEAE-65B207CB23EA}"/>
              </a:ext>
            </a:extLst>
          </p:cNvPr>
          <p:cNvPicPr>
            <a:picLocks noChangeAspect="1"/>
          </p:cNvPicPr>
          <p:nvPr/>
        </p:nvPicPr>
        <p:blipFill>
          <a:blip r:embed="rId2">
            <a:extLst>
              <a:ext uri="{28A0092B-C50C-407E-A947-70E740481C1C}">
                <a14:useLocalDpi xmlns:a14="http://schemas.microsoft.com/office/drawing/2010/main" val="0"/>
              </a:ext>
            </a:extLst>
          </a:blip>
          <a:srcRect t="15853" b="25364"/>
          <a:stretch>
            <a:fillRect/>
          </a:stretch>
        </p:blipFill>
        <p:spPr>
          <a:xfrm>
            <a:off x="9144000" y="2220193"/>
            <a:ext cx="8841011" cy="2923307"/>
          </a:xfrm>
          <a:prstGeom prst="rect">
            <a:avLst/>
          </a:prstGeom>
          <a:ln w="127000" cap="sq">
            <a:solidFill>
              <a:schemeClr val="tx1"/>
            </a:solidFill>
            <a:miter lim="800000"/>
          </a:ln>
          <a:effectLst>
            <a:outerShdw blurRad="57150" dist="50800" dir="2700000" algn="tl" rotWithShape="0">
              <a:srgbClr val="000000">
                <a:alpha val="40000"/>
              </a:srgbClr>
            </a:outerShdw>
          </a:effectLst>
        </p:spPr>
      </p:pic>
      <p:pic>
        <p:nvPicPr>
          <p:cNvPr id="3" name="Picture 2">
            <a:extLst>
              <a:ext uri="{FF2B5EF4-FFF2-40B4-BE49-F238E27FC236}">
                <a16:creationId xmlns:a16="http://schemas.microsoft.com/office/drawing/2014/main" id="{FA825E6F-5F21-7839-A63B-35E0181380C2}"/>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532016" y="6656493"/>
            <a:ext cx="7499155" cy="3456544"/>
          </a:xfrm>
          <a:prstGeom prst="rect">
            <a:avLst/>
          </a:prstGeom>
          <a:ln w="127000" cap="sq">
            <a:solidFill>
              <a:schemeClr val="tx1"/>
            </a:solidFill>
            <a:miter lim="800000"/>
          </a:ln>
          <a:effectLst>
            <a:outerShdw blurRad="57150" dist="50800" dir="2700000" algn="tl" rotWithShape="0">
              <a:srgbClr val="000000">
                <a:alpha val="40000"/>
              </a:srgbClr>
            </a:outerShdw>
          </a:effectLst>
        </p:spPr>
      </p:pic>
      <p:pic>
        <p:nvPicPr>
          <p:cNvPr id="7" name="Picture 6">
            <a:extLst>
              <a:ext uri="{FF2B5EF4-FFF2-40B4-BE49-F238E27FC236}">
                <a16:creationId xmlns:a16="http://schemas.microsoft.com/office/drawing/2014/main" id="{DF4B9513-E5DA-A80E-823B-A96783690F2A}"/>
              </a:ext>
            </a:extLst>
          </p:cNvPr>
          <p:cNvPicPr>
            <a:picLocks noChangeAspect="1"/>
          </p:cNvPicPr>
          <p:nvPr/>
        </p:nvPicPr>
        <p:blipFill>
          <a:blip r:embed="rId4">
            <a:extLst>
              <a:ext uri="{28A0092B-C50C-407E-A947-70E740481C1C}">
                <a14:useLocalDpi xmlns:a14="http://schemas.microsoft.com/office/drawing/2010/main" val="0"/>
              </a:ext>
            </a:extLst>
          </a:blip>
          <a:srcRect t="14000" b="13111"/>
          <a:stretch>
            <a:fillRect/>
          </a:stretch>
        </p:blipFill>
        <p:spPr>
          <a:xfrm>
            <a:off x="9144000" y="5614470"/>
            <a:ext cx="8841011" cy="4264564"/>
          </a:xfrm>
          <a:prstGeom prst="rect">
            <a:avLst/>
          </a:prstGeom>
          <a:ln w="127000" cap="sq">
            <a:solidFill>
              <a:schemeClr val="tx1"/>
            </a:solidFill>
            <a:miter lim="800000"/>
          </a:ln>
          <a:effectLst>
            <a:outerShdw blurRad="57150" dist="50800" dir="2700000" algn="tl" rotWithShape="0">
              <a:srgbClr val="000000">
                <a:alpha val="40000"/>
              </a:srgbClr>
            </a:outerShdw>
          </a:effectLst>
        </p:spPr>
      </p:pic>
      <p:pic>
        <p:nvPicPr>
          <p:cNvPr id="9" name="Picture 8">
            <a:extLst>
              <a:ext uri="{FF2B5EF4-FFF2-40B4-BE49-F238E27FC236}">
                <a16:creationId xmlns:a16="http://schemas.microsoft.com/office/drawing/2014/main" id="{FF9F8301-3EE4-E8CC-D278-691212331354}"/>
              </a:ext>
            </a:extLst>
          </p:cNvPr>
          <p:cNvPicPr>
            <a:picLocks noChangeAspect="1"/>
          </p:cNvPicPr>
          <p:nvPr/>
        </p:nvPicPr>
        <p:blipFill>
          <a:blip r:embed="rId5">
            <a:extLst>
              <a:ext uri="{28A0092B-C50C-407E-A947-70E740481C1C}">
                <a14:useLocalDpi xmlns:a14="http://schemas.microsoft.com/office/drawing/2010/main" val="0"/>
              </a:ext>
            </a:extLst>
          </a:blip>
          <a:srcRect l="5971" t="37735" r="53208" b="13622"/>
          <a:stretch>
            <a:fillRect/>
          </a:stretch>
        </p:blipFill>
        <p:spPr>
          <a:xfrm>
            <a:off x="532016" y="1558109"/>
            <a:ext cx="6716682" cy="4502136"/>
          </a:xfrm>
          <a:prstGeom prst="rect">
            <a:avLst/>
          </a:prstGeom>
          <a:ln w="127000" cap="sq">
            <a:solidFill>
              <a:schemeClr val="tx1"/>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849781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10DF7-42C1-2808-E212-E467CFB16643}"/>
              </a:ext>
            </a:extLst>
          </p:cNvPr>
          <p:cNvSpPr>
            <a:spLocks noGrp="1"/>
          </p:cNvSpPr>
          <p:nvPr>
            <p:ph type="title"/>
          </p:nvPr>
        </p:nvSpPr>
        <p:spPr>
          <a:xfrm>
            <a:off x="0" y="-18678"/>
            <a:ext cx="18288000" cy="1563374"/>
          </a:xfrm>
        </p:spPr>
        <p:txBody>
          <a:bodyPr>
            <a:noAutofit/>
          </a:bodyPr>
          <a:lstStyle/>
          <a:p>
            <a:pPr algn="ctr"/>
            <a:r>
              <a:rPr lang="en-US" sz="7200" b="1" dirty="0">
                <a:solidFill>
                  <a:schemeClr val="accent3"/>
                </a:solidFill>
              </a:rPr>
              <a:t>How do we Create Zero Waste Systems?</a:t>
            </a:r>
          </a:p>
        </p:txBody>
      </p:sp>
      <p:graphicFrame>
        <p:nvGraphicFramePr>
          <p:cNvPr id="16" name="Diagram 15">
            <a:extLst>
              <a:ext uri="{FF2B5EF4-FFF2-40B4-BE49-F238E27FC236}">
                <a16:creationId xmlns:a16="http://schemas.microsoft.com/office/drawing/2014/main" id="{AC557D96-E858-C40F-0331-6575B5538E0C}"/>
              </a:ext>
            </a:extLst>
          </p:cNvPr>
          <p:cNvGraphicFramePr/>
          <p:nvPr>
            <p:extLst>
              <p:ext uri="{D42A27DB-BD31-4B8C-83A1-F6EECF244321}">
                <p14:modId xmlns:p14="http://schemas.microsoft.com/office/powerpoint/2010/main" val="2344348070"/>
              </p:ext>
            </p:extLst>
          </p:nvPr>
        </p:nvGraphicFramePr>
        <p:xfrm>
          <a:off x="1556082" y="1737227"/>
          <a:ext cx="16378992" cy="812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1766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798D80B2-C06B-70A4-D39A-A2D7C784F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9FD0F-BAE7-68F8-C202-E154BD35A1EF}"/>
              </a:ext>
            </a:extLst>
          </p:cNvPr>
          <p:cNvSpPr>
            <a:spLocks noGrp="1"/>
          </p:cNvSpPr>
          <p:nvPr>
            <p:ph type="title"/>
          </p:nvPr>
        </p:nvSpPr>
        <p:spPr>
          <a:xfrm>
            <a:off x="0" y="-18678"/>
            <a:ext cx="18288000" cy="1563374"/>
          </a:xfrm>
        </p:spPr>
        <p:txBody>
          <a:bodyPr/>
          <a:lstStyle/>
          <a:p>
            <a:pPr algn="ctr"/>
            <a:r>
              <a:rPr lang="en-US" dirty="0">
                <a:solidFill>
                  <a:schemeClr val="accent3"/>
                </a:solidFill>
              </a:rPr>
              <a:t>Zero Waste Advocacy</a:t>
            </a:r>
          </a:p>
        </p:txBody>
      </p:sp>
      <p:pic>
        <p:nvPicPr>
          <p:cNvPr id="5" name="Picture 4">
            <a:extLst>
              <a:ext uri="{FF2B5EF4-FFF2-40B4-BE49-F238E27FC236}">
                <a16:creationId xmlns:a16="http://schemas.microsoft.com/office/drawing/2014/main" id="{B64FCB24-D4B7-3C8C-F545-42AA1ED127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0333" y="5143500"/>
            <a:ext cx="8896278" cy="462846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3F41C431-F0A9-C14E-8713-36E8A9D593BE}"/>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10513156" y="6368392"/>
            <a:ext cx="6504557" cy="391860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59DCB44B-343A-DDCB-9577-E476403D5A6D}"/>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10513157" y="1757234"/>
            <a:ext cx="6504558" cy="407637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7917C242-AA5E-0DC6-5634-1E6F6706E5EE}"/>
              </a:ext>
            </a:extLst>
          </p:cNvPr>
          <p:cNvSpPr txBox="1"/>
          <p:nvPr/>
        </p:nvSpPr>
        <p:spPr>
          <a:xfrm>
            <a:off x="500333" y="1827701"/>
            <a:ext cx="9089243" cy="2800767"/>
          </a:xfrm>
          <a:prstGeom prst="rect">
            <a:avLst/>
          </a:prstGeom>
          <a:solidFill>
            <a:schemeClr val="bg1"/>
          </a:solidFill>
        </p:spPr>
        <p:txBody>
          <a:bodyPr wrap="square" rtlCol="0">
            <a:spAutoFit/>
          </a:bodyPr>
          <a:lstStyle/>
          <a:p>
            <a:pPr marL="571500" indent="-571500">
              <a:buFont typeface="Arial" panose="020B0604020202020204" pitchFamily="34" charset="0"/>
              <a:buChar char="•"/>
            </a:pPr>
            <a:r>
              <a:rPr lang="en-US" sz="4400" dirty="0"/>
              <a:t>Ask for Zero Waste</a:t>
            </a:r>
          </a:p>
          <a:p>
            <a:pPr marL="571500" indent="-571500">
              <a:buFont typeface="Arial" panose="020B0604020202020204" pitchFamily="34" charset="0"/>
              <a:buChar char="•"/>
            </a:pPr>
            <a:r>
              <a:rPr lang="en-US" sz="4400" dirty="0"/>
              <a:t>Educate the Public</a:t>
            </a:r>
          </a:p>
          <a:p>
            <a:pPr marL="571500" indent="-571500">
              <a:buFont typeface="Arial" panose="020B0604020202020204" pitchFamily="34" charset="0"/>
              <a:buChar char="•"/>
            </a:pPr>
            <a:r>
              <a:rPr lang="en-US" sz="4400" dirty="0"/>
              <a:t>Work as Partners to Create Zero Waste</a:t>
            </a:r>
          </a:p>
        </p:txBody>
      </p:sp>
      <p:sp>
        <p:nvSpPr>
          <p:cNvPr id="6" name="TextBox 5">
            <a:extLst>
              <a:ext uri="{FF2B5EF4-FFF2-40B4-BE49-F238E27FC236}">
                <a16:creationId xmlns:a16="http://schemas.microsoft.com/office/drawing/2014/main" id="{2898B60D-357F-2E32-7522-F589BEC8F535}"/>
              </a:ext>
            </a:extLst>
          </p:cNvPr>
          <p:cNvSpPr txBox="1"/>
          <p:nvPr/>
        </p:nvSpPr>
        <p:spPr>
          <a:xfrm>
            <a:off x="793630" y="9954882"/>
            <a:ext cx="5262113" cy="369332"/>
          </a:xfrm>
          <a:prstGeom prst="rect">
            <a:avLst/>
          </a:prstGeom>
          <a:noFill/>
        </p:spPr>
        <p:txBody>
          <a:bodyPr wrap="square" rtlCol="0">
            <a:spAutoFit/>
          </a:bodyPr>
          <a:lstStyle/>
          <a:p>
            <a:r>
              <a:rPr lang="en-US" sz="1800" dirty="0"/>
              <a:t>Source: </a:t>
            </a:r>
            <a:r>
              <a:rPr lang="en-US" sz="1800" dirty="0">
                <a:hlinkClick r:id="rId6"/>
              </a:rPr>
              <a:t>Zero Waste Gainesville </a:t>
            </a:r>
            <a:endParaRPr lang="en-US" sz="1800" dirty="0"/>
          </a:p>
        </p:txBody>
      </p:sp>
    </p:spTree>
    <p:extLst>
      <p:ext uri="{BB962C8B-B14F-4D97-AF65-F5344CB8AC3E}">
        <p14:creationId xmlns:p14="http://schemas.microsoft.com/office/powerpoint/2010/main" val="2557703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ED16B6F9-27B5-0FBE-D7EF-43EBC3116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B5A91-8B29-2CFA-AFDC-6627EDB75F88}"/>
              </a:ext>
            </a:extLst>
          </p:cNvPr>
          <p:cNvSpPr>
            <a:spLocks noGrp="1"/>
          </p:cNvSpPr>
          <p:nvPr>
            <p:ph type="title"/>
          </p:nvPr>
        </p:nvSpPr>
        <p:spPr>
          <a:xfrm>
            <a:off x="0" y="-18678"/>
            <a:ext cx="18288000" cy="1365738"/>
          </a:xfrm>
        </p:spPr>
        <p:txBody>
          <a:bodyPr/>
          <a:lstStyle/>
          <a:p>
            <a:pPr algn="ctr"/>
            <a:r>
              <a:rPr lang="en-US" dirty="0">
                <a:solidFill>
                  <a:schemeClr val="accent3"/>
                </a:solidFill>
              </a:rPr>
              <a:t>Zero Waste Planning</a:t>
            </a:r>
          </a:p>
        </p:txBody>
      </p:sp>
      <p:sp>
        <p:nvSpPr>
          <p:cNvPr id="11" name="TextBox 10">
            <a:extLst>
              <a:ext uri="{FF2B5EF4-FFF2-40B4-BE49-F238E27FC236}">
                <a16:creationId xmlns:a16="http://schemas.microsoft.com/office/drawing/2014/main" id="{DE4A6201-6B1C-9F56-3BD2-3F1F9E7A43C4}"/>
              </a:ext>
            </a:extLst>
          </p:cNvPr>
          <p:cNvSpPr txBox="1"/>
          <p:nvPr/>
        </p:nvSpPr>
        <p:spPr>
          <a:xfrm>
            <a:off x="0" y="1347060"/>
            <a:ext cx="18287999" cy="1446550"/>
          </a:xfrm>
          <a:prstGeom prst="rect">
            <a:avLst/>
          </a:prstGeom>
          <a:solidFill>
            <a:srgbClr val="FFFBEF"/>
          </a:solidFill>
        </p:spPr>
        <p:txBody>
          <a:bodyPr wrap="square" rtlCol="0">
            <a:spAutoFit/>
          </a:bodyPr>
          <a:lstStyle/>
          <a:p>
            <a:pPr algn="ctr"/>
            <a:r>
              <a:rPr lang="en-US" sz="4400" dirty="0"/>
              <a:t>Municipalities, Businesses, and Institutions need a plan to create Zero Waste systems</a:t>
            </a:r>
          </a:p>
        </p:txBody>
      </p:sp>
      <p:sp>
        <p:nvSpPr>
          <p:cNvPr id="9" name="TextBox 8">
            <a:extLst>
              <a:ext uri="{FF2B5EF4-FFF2-40B4-BE49-F238E27FC236}">
                <a16:creationId xmlns:a16="http://schemas.microsoft.com/office/drawing/2014/main" id="{32B25C3A-187A-20AF-2A31-5A6BE31EDBD2}"/>
              </a:ext>
            </a:extLst>
          </p:cNvPr>
          <p:cNvSpPr txBox="1"/>
          <p:nvPr/>
        </p:nvSpPr>
        <p:spPr>
          <a:xfrm>
            <a:off x="0" y="3188882"/>
            <a:ext cx="18288000" cy="6671057"/>
          </a:xfrm>
          <a:prstGeom prst="rect">
            <a:avLst/>
          </a:prstGeom>
          <a:solidFill>
            <a:schemeClr val="bg1"/>
          </a:solidFill>
        </p:spPr>
        <p:txBody>
          <a:bodyPr wrap="square" rtlCol="0">
            <a:spAutoFit/>
          </a:bodyPr>
          <a:lstStyle/>
          <a:p>
            <a:pPr marL="514350" marR="0" lvl="0" indent="-514350" algn="l" defTabSz="1371600" rtl="0" eaLnBrk="1" fontAlgn="auto" latinLnBrk="0" hangingPunct="1">
              <a:lnSpc>
                <a:spcPct val="100000"/>
              </a:lnSpc>
              <a:spcBef>
                <a:spcPts val="0"/>
              </a:spcBef>
              <a:spcAft>
                <a:spcPts val="900"/>
              </a:spcAft>
              <a:buClrTx/>
              <a:buSzTx/>
              <a:buFont typeface="+mj-lt"/>
              <a:buAutoNum type="arabicPeriod"/>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Community Participation</a:t>
            </a:r>
          </a:p>
          <a:p>
            <a:pPr marL="1114425" marR="0" lvl="1" indent="-428625"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Visioning workshop</a:t>
            </a:r>
          </a:p>
          <a:p>
            <a:pPr marL="1114425" marR="0" lvl="1" indent="-428625"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Planning charrettes</a:t>
            </a:r>
          </a:p>
          <a:p>
            <a:pPr marL="1114425" marR="0" lvl="1" indent="-428625"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Stakeholder engagement</a:t>
            </a:r>
          </a:p>
          <a:p>
            <a:pPr marL="514350" marR="0" lvl="0" indent="-514350" algn="l" defTabSz="1371600" rtl="0" eaLnBrk="1" fontAlgn="auto" latinLnBrk="0" hangingPunct="1">
              <a:lnSpc>
                <a:spcPct val="100000"/>
              </a:lnSpc>
              <a:spcBef>
                <a:spcPts val="0"/>
              </a:spcBef>
              <a:spcAft>
                <a:spcPts val="900"/>
              </a:spcAft>
              <a:buClrTx/>
              <a:buSzTx/>
              <a:buFont typeface="+mj-lt"/>
              <a:buAutoNum type="arabicPeriod"/>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Evaluate Current Policies, Programs, and Infrastructure</a:t>
            </a:r>
          </a:p>
          <a:p>
            <a:pPr marL="514350" marR="0" lvl="0" indent="-514350" algn="l" defTabSz="1371600" rtl="0" eaLnBrk="1" fontAlgn="auto" latinLnBrk="0" hangingPunct="1">
              <a:lnSpc>
                <a:spcPct val="100000"/>
              </a:lnSpc>
              <a:spcBef>
                <a:spcPts val="0"/>
              </a:spcBef>
              <a:spcAft>
                <a:spcPts val="900"/>
              </a:spcAft>
              <a:buClrTx/>
              <a:buSzTx/>
              <a:buFont typeface="+mj-lt"/>
              <a:buAutoNum type="arabicPeriod"/>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Conduct Service Analysis</a:t>
            </a:r>
          </a:p>
          <a:p>
            <a:pPr marL="514350" marR="0" lvl="0" indent="-514350" algn="l" defTabSz="1371600" rtl="0" eaLnBrk="1" fontAlgn="auto" latinLnBrk="0" hangingPunct="1">
              <a:lnSpc>
                <a:spcPct val="100000"/>
              </a:lnSpc>
              <a:spcBef>
                <a:spcPts val="0"/>
              </a:spcBef>
              <a:spcAft>
                <a:spcPts val="900"/>
              </a:spcAft>
              <a:buClrTx/>
              <a:buSzTx/>
              <a:buFont typeface="+mj-lt"/>
              <a:buAutoNum type="arabicPeriod"/>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Develop a Menu of Zero Waste Strategy Options</a:t>
            </a:r>
          </a:p>
          <a:p>
            <a:pPr marL="514350" marR="0" lvl="0" indent="-514350" algn="l" defTabSz="1371600" rtl="0" eaLnBrk="1" fontAlgn="auto" latinLnBrk="0" hangingPunct="1">
              <a:lnSpc>
                <a:spcPct val="100000"/>
              </a:lnSpc>
              <a:spcBef>
                <a:spcPts val="0"/>
              </a:spcBef>
              <a:spcAft>
                <a:spcPts val="900"/>
              </a:spcAft>
              <a:buClrTx/>
              <a:buSzTx/>
              <a:buFont typeface="+mj-lt"/>
              <a:buAutoNum type="arabicPeriod"/>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Conduct Economic Analysis &amp; Diversion Potential and Greenhouse Gas Emissions Reduction Analysis</a:t>
            </a:r>
          </a:p>
          <a:p>
            <a:pPr marL="514350" marR="0" lvl="0" indent="-514350" algn="l" defTabSz="1371600" rtl="0" eaLnBrk="1" fontAlgn="auto" latinLnBrk="0" hangingPunct="1">
              <a:lnSpc>
                <a:spcPct val="100000"/>
              </a:lnSpc>
              <a:spcBef>
                <a:spcPts val="0"/>
              </a:spcBef>
              <a:spcAft>
                <a:spcPts val="900"/>
              </a:spcAft>
              <a:buClrTx/>
              <a:buSzTx/>
              <a:buFont typeface="+mj-lt"/>
              <a:buAutoNum type="arabicPeriod"/>
              <a:tabLst/>
              <a:defRPr/>
            </a:pPr>
            <a:r>
              <a:rPr kumimoji="0" lang="en-US" sz="3900" b="0" i="0" u="none" strike="noStrike" kern="1200" cap="none" spc="0" normalizeH="0" baseline="0" noProof="0" dirty="0">
                <a:ln>
                  <a:noFill/>
                </a:ln>
                <a:solidFill>
                  <a:schemeClr val="tx1">
                    <a:lumMod val="75000"/>
                  </a:schemeClr>
                </a:solidFill>
                <a:effectLst/>
                <a:uLnTx/>
                <a:uFillTx/>
                <a:latin typeface="Futura medium"/>
                <a:ea typeface="+mn-ea"/>
                <a:cs typeface="Arial" panose="020B0604020202020204" pitchFamily="34" charset="0"/>
              </a:rPr>
              <a:t>Develop the Zero Waste Strategic Plan</a:t>
            </a:r>
          </a:p>
        </p:txBody>
      </p:sp>
      <p:sp>
        <p:nvSpPr>
          <p:cNvPr id="4" name="TextBox 3">
            <a:extLst>
              <a:ext uri="{FF2B5EF4-FFF2-40B4-BE49-F238E27FC236}">
                <a16:creationId xmlns:a16="http://schemas.microsoft.com/office/drawing/2014/main" id="{98207557-F197-3177-0BEF-273B9CB89988}"/>
              </a:ext>
            </a:extLst>
          </p:cNvPr>
          <p:cNvSpPr txBox="1"/>
          <p:nvPr/>
        </p:nvSpPr>
        <p:spPr>
          <a:xfrm>
            <a:off x="793630" y="9954882"/>
            <a:ext cx="5262113" cy="369332"/>
          </a:xfrm>
          <a:prstGeom prst="rect">
            <a:avLst/>
          </a:prstGeom>
          <a:noFill/>
        </p:spPr>
        <p:txBody>
          <a:bodyPr wrap="square" rtlCol="0">
            <a:spAutoFit/>
          </a:bodyPr>
          <a:lstStyle/>
          <a:p>
            <a:r>
              <a:rPr lang="en-US" sz="1800" dirty="0"/>
              <a:t>Source: </a:t>
            </a:r>
            <a:r>
              <a:rPr lang="en-US" sz="1800" dirty="0">
                <a:hlinkClick r:id="rId3"/>
              </a:rPr>
              <a:t>Zero Waste USA Resources </a:t>
            </a:r>
            <a:endParaRPr lang="en-US" sz="1800" dirty="0"/>
          </a:p>
        </p:txBody>
      </p:sp>
    </p:spTree>
    <p:extLst>
      <p:ext uri="{BB962C8B-B14F-4D97-AF65-F5344CB8AC3E}">
        <p14:creationId xmlns:p14="http://schemas.microsoft.com/office/powerpoint/2010/main" val="1895617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9577EACD-A4DB-D4DF-7F5E-3F7F0356A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F8879F-D971-FE3D-2AA9-DB06343CAFEC}"/>
              </a:ext>
            </a:extLst>
          </p:cNvPr>
          <p:cNvSpPr>
            <a:spLocks noGrp="1"/>
          </p:cNvSpPr>
          <p:nvPr>
            <p:ph type="title"/>
          </p:nvPr>
        </p:nvSpPr>
        <p:spPr>
          <a:xfrm>
            <a:off x="0" y="-18678"/>
            <a:ext cx="18288000" cy="1563374"/>
          </a:xfrm>
        </p:spPr>
        <p:txBody>
          <a:bodyPr/>
          <a:lstStyle/>
          <a:p>
            <a:pPr algn="ctr"/>
            <a:r>
              <a:rPr lang="en-US" dirty="0">
                <a:solidFill>
                  <a:schemeClr val="accent3"/>
                </a:solidFill>
              </a:rPr>
              <a:t>Zero Waste Planning</a:t>
            </a:r>
          </a:p>
        </p:txBody>
      </p:sp>
      <p:sp>
        <p:nvSpPr>
          <p:cNvPr id="9" name="TextBox 8">
            <a:extLst>
              <a:ext uri="{FF2B5EF4-FFF2-40B4-BE49-F238E27FC236}">
                <a16:creationId xmlns:a16="http://schemas.microsoft.com/office/drawing/2014/main" id="{E7C67C52-7866-1723-6F49-8D71D182DA5A}"/>
              </a:ext>
            </a:extLst>
          </p:cNvPr>
          <p:cNvSpPr txBox="1"/>
          <p:nvPr/>
        </p:nvSpPr>
        <p:spPr>
          <a:xfrm>
            <a:off x="13028235" y="1781355"/>
            <a:ext cx="5259765" cy="7940635"/>
          </a:xfrm>
          <a:prstGeom prst="rect">
            <a:avLst/>
          </a:prstGeom>
          <a:solidFill>
            <a:schemeClr val="bg1"/>
          </a:solidFill>
        </p:spPr>
        <p:txBody>
          <a:bodyPr wrap="square" rtlCol="0">
            <a:spAutoFit/>
          </a:bodyPr>
          <a:lstStyle/>
          <a:p>
            <a:pPr marL="571500" indent="-571500">
              <a:buFont typeface="Arial" panose="020B0604020202020204" pitchFamily="34" charset="0"/>
              <a:buChar char="•"/>
            </a:pPr>
            <a:r>
              <a:rPr lang="en-US" sz="3000" dirty="0"/>
              <a:t>1.5 years</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dirty="0"/>
              <a:t>Implementation during planning</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dirty="0"/>
              <a:t>31 Zero Waste Strategies</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dirty="0"/>
              <a:t>Press Release</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dirty="0"/>
              <a:t>Find $1M for implementation</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dirty="0"/>
              <a:t>Quarterly Community Check-ins</a:t>
            </a:r>
          </a:p>
          <a:p>
            <a:pPr marL="571500" indent="-571500">
              <a:buFont typeface="Arial" panose="020B0604020202020204" pitchFamily="34" charset="0"/>
              <a:buChar char="•"/>
            </a:pPr>
            <a:endParaRPr lang="en-US" sz="3000" dirty="0"/>
          </a:p>
          <a:p>
            <a:pPr marL="571500" indent="-571500">
              <a:buFont typeface="Arial" panose="020B0604020202020204" pitchFamily="34" charset="0"/>
              <a:buChar char="•"/>
            </a:pPr>
            <a:r>
              <a:rPr lang="en-US" sz="3000" dirty="0"/>
              <a:t>Nick Ciancio + additional staff</a:t>
            </a:r>
          </a:p>
        </p:txBody>
      </p:sp>
      <p:pic>
        <p:nvPicPr>
          <p:cNvPr id="4" name="Picture 3">
            <a:extLst>
              <a:ext uri="{FF2B5EF4-FFF2-40B4-BE49-F238E27FC236}">
                <a16:creationId xmlns:a16="http://schemas.microsoft.com/office/drawing/2014/main" id="{DF45153A-5D29-C8BA-009B-E2F642B83B20}"/>
              </a:ext>
            </a:extLst>
          </p:cNvPr>
          <p:cNvPicPr>
            <a:picLocks noChangeAspect="1"/>
          </p:cNvPicPr>
          <p:nvPr/>
        </p:nvPicPr>
        <p:blipFill>
          <a:blip r:embed="rId3"/>
          <a:stretch>
            <a:fillRect/>
          </a:stretch>
        </p:blipFill>
        <p:spPr>
          <a:xfrm>
            <a:off x="0" y="1557241"/>
            <a:ext cx="13028236" cy="8388864"/>
          </a:xfrm>
          <a:prstGeom prst="rect">
            <a:avLst/>
          </a:prstGeom>
        </p:spPr>
      </p:pic>
      <p:sp>
        <p:nvSpPr>
          <p:cNvPr id="5" name="TextBox 4">
            <a:extLst>
              <a:ext uri="{FF2B5EF4-FFF2-40B4-BE49-F238E27FC236}">
                <a16:creationId xmlns:a16="http://schemas.microsoft.com/office/drawing/2014/main" id="{C0CC07B7-9BE4-545C-0DDC-5DB49DDFE125}"/>
              </a:ext>
            </a:extLst>
          </p:cNvPr>
          <p:cNvSpPr txBox="1"/>
          <p:nvPr/>
        </p:nvSpPr>
        <p:spPr>
          <a:xfrm>
            <a:off x="793630" y="9954882"/>
            <a:ext cx="5262113" cy="369332"/>
          </a:xfrm>
          <a:prstGeom prst="rect">
            <a:avLst/>
          </a:prstGeom>
          <a:noFill/>
        </p:spPr>
        <p:txBody>
          <a:bodyPr wrap="square" rtlCol="0">
            <a:spAutoFit/>
          </a:bodyPr>
          <a:lstStyle/>
          <a:p>
            <a:r>
              <a:rPr lang="en-US" sz="1800" dirty="0"/>
              <a:t>Source: </a:t>
            </a:r>
            <a:r>
              <a:rPr lang="en-US" sz="1800" dirty="0">
                <a:hlinkClick r:id="rId4"/>
              </a:rPr>
              <a:t>MDC Journey to Zero Waste </a:t>
            </a:r>
            <a:endParaRPr lang="en-US" sz="1800" dirty="0"/>
          </a:p>
        </p:txBody>
      </p:sp>
    </p:spTree>
    <p:extLst>
      <p:ext uri="{BB962C8B-B14F-4D97-AF65-F5344CB8AC3E}">
        <p14:creationId xmlns:p14="http://schemas.microsoft.com/office/powerpoint/2010/main" val="221638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19442E9D-6FA4-2311-B6CE-E6A05A74F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32A3B3-4E62-60F1-13FD-038DA5AFBBF1}"/>
              </a:ext>
            </a:extLst>
          </p:cNvPr>
          <p:cNvSpPr>
            <a:spLocks noGrp="1"/>
          </p:cNvSpPr>
          <p:nvPr>
            <p:ph type="title"/>
          </p:nvPr>
        </p:nvSpPr>
        <p:spPr>
          <a:xfrm>
            <a:off x="0" y="-18678"/>
            <a:ext cx="18288000" cy="1563374"/>
          </a:xfrm>
        </p:spPr>
        <p:txBody>
          <a:bodyPr/>
          <a:lstStyle/>
          <a:p>
            <a:pPr algn="ctr"/>
            <a:r>
              <a:rPr lang="en-US" dirty="0">
                <a:solidFill>
                  <a:schemeClr val="accent3"/>
                </a:solidFill>
              </a:rPr>
              <a:t>Zero Waste Implementation</a:t>
            </a:r>
          </a:p>
        </p:txBody>
      </p:sp>
      <p:sp>
        <p:nvSpPr>
          <p:cNvPr id="11" name="TextBox 10">
            <a:extLst>
              <a:ext uri="{FF2B5EF4-FFF2-40B4-BE49-F238E27FC236}">
                <a16:creationId xmlns:a16="http://schemas.microsoft.com/office/drawing/2014/main" id="{5E266C9E-8813-5178-C309-2C91B3DA9659}"/>
              </a:ext>
            </a:extLst>
          </p:cNvPr>
          <p:cNvSpPr txBox="1"/>
          <p:nvPr/>
        </p:nvSpPr>
        <p:spPr>
          <a:xfrm>
            <a:off x="0" y="1544696"/>
            <a:ext cx="18288000" cy="769441"/>
          </a:xfrm>
          <a:prstGeom prst="rect">
            <a:avLst/>
          </a:prstGeom>
          <a:solidFill>
            <a:schemeClr val="bg1"/>
          </a:solidFill>
        </p:spPr>
        <p:txBody>
          <a:bodyPr wrap="square" rtlCol="0">
            <a:spAutoFit/>
          </a:bodyPr>
          <a:lstStyle/>
          <a:p>
            <a:pPr algn="ctr"/>
            <a:r>
              <a:rPr lang="en-US" sz="4400" dirty="0"/>
              <a:t>The implementation goal is to create </a:t>
            </a:r>
            <a:r>
              <a:rPr lang="en-US" sz="4400" b="1" dirty="0"/>
              <a:t>Zero Waste systems</a:t>
            </a:r>
          </a:p>
        </p:txBody>
      </p:sp>
      <p:graphicFrame>
        <p:nvGraphicFramePr>
          <p:cNvPr id="3" name="Diagram 2">
            <a:extLst>
              <a:ext uri="{FF2B5EF4-FFF2-40B4-BE49-F238E27FC236}">
                <a16:creationId xmlns:a16="http://schemas.microsoft.com/office/drawing/2014/main" id="{6D806C6A-BE7E-6822-C37E-E8DAE509E18B}"/>
              </a:ext>
            </a:extLst>
          </p:cNvPr>
          <p:cNvGraphicFramePr/>
          <p:nvPr>
            <p:extLst>
              <p:ext uri="{D42A27DB-BD31-4B8C-83A1-F6EECF244321}">
                <p14:modId xmlns:p14="http://schemas.microsoft.com/office/powerpoint/2010/main" val="1201445522"/>
              </p:ext>
            </p:extLst>
          </p:nvPr>
        </p:nvGraphicFramePr>
        <p:xfrm>
          <a:off x="2791326" y="2582779"/>
          <a:ext cx="12705348" cy="77042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tar: 5 Points 4">
            <a:extLst>
              <a:ext uri="{FF2B5EF4-FFF2-40B4-BE49-F238E27FC236}">
                <a16:creationId xmlns:a16="http://schemas.microsoft.com/office/drawing/2014/main" id="{EA6F9BE5-582C-0A1D-24DD-E6C089D01785}"/>
              </a:ext>
            </a:extLst>
          </p:cNvPr>
          <p:cNvSpPr/>
          <p:nvPr/>
        </p:nvSpPr>
        <p:spPr>
          <a:xfrm rot="972545">
            <a:off x="528510" y="4337074"/>
            <a:ext cx="914400" cy="869646"/>
          </a:xfrm>
          <a:prstGeom prst="star5">
            <a:avLst/>
          </a:prstGeom>
          <a:solidFill>
            <a:srgbClr val="E7ABD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9BF9365D-2239-FA3E-6F0B-DA3C4ED78309}"/>
              </a:ext>
            </a:extLst>
          </p:cNvPr>
          <p:cNvSpPr/>
          <p:nvPr/>
        </p:nvSpPr>
        <p:spPr>
          <a:xfrm rot="20504749">
            <a:off x="1078925" y="6376737"/>
            <a:ext cx="914400" cy="869646"/>
          </a:xfrm>
          <a:prstGeom prst="star5">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3B6173E4-12F8-6AA2-C384-563CAA1A2D6D}"/>
              </a:ext>
            </a:extLst>
          </p:cNvPr>
          <p:cNvSpPr/>
          <p:nvPr/>
        </p:nvSpPr>
        <p:spPr>
          <a:xfrm rot="665080">
            <a:off x="432238" y="8399771"/>
            <a:ext cx="914400" cy="869646"/>
          </a:xfrm>
          <a:prstGeom prst="star5">
            <a:avLst/>
          </a:prstGeom>
          <a:solidFill>
            <a:srgbClr val="EDE2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460A67FA-55CA-AFAD-BC34-2DCE5D5A1AD4}"/>
              </a:ext>
            </a:extLst>
          </p:cNvPr>
          <p:cNvSpPr/>
          <p:nvPr/>
        </p:nvSpPr>
        <p:spPr>
          <a:xfrm rot="813046">
            <a:off x="16409092" y="3677972"/>
            <a:ext cx="914400" cy="869646"/>
          </a:xfrm>
          <a:prstGeom prst="star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Star: 5 Points 13">
            <a:extLst>
              <a:ext uri="{FF2B5EF4-FFF2-40B4-BE49-F238E27FC236}">
                <a16:creationId xmlns:a16="http://schemas.microsoft.com/office/drawing/2014/main" id="{105A00F2-B538-C751-F8E2-28238EC5B10A}"/>
              </a:ext>
            </a:extLst>
          </p:cNvPr>
          <p:cNvSpPr/>
          <p:nvPr/>
        </p:nvSpPr>
        <p:spPr>
          <a:xfrm rot="20474896">
            <a:off x="16159516" y="5831375"/>
            <a:ext cx="914400" cy="869646"/>
          </a:xfrm>
          <a:prstGeom prst="star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6" name="Star: 5 Points 15">
            <a:extLst>
              <a:ext uri="{FF2B5EF4-FFF2-40B4-BE49-F238E27FC236}">
                <a16:creationId xmlns:a16="http://schemas.microsoft.com/office/drawing/2014/main" id="{F9AD8E73-8255-6FA8-5E42-9BA7E2B0264A}"/>
              </a:ext>
            </a:extLst>
          </p:cNvPr>
          <p:cNvSpPr/>
          <p:nvPr/>
        </p:nvSpPr>
        <p:spPr>
          <a:xfrm rot="622170">
            <a:off x="16435451" y="7964948"/>
            <a:ext cx="914400" cy="869646"/>
          </a:xfrm>
          <a:prstGeom prst="star5">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4602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2DCE5F5-6DA1-DE08-AE19-2632F400820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EED11FC-F9D5-85C8-8923-FCDF9913293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65810"/>
          <a:stretch>
            <a:fillRect/>
          </a:stretch>
        </p:blipFill>
        <p:spPr>
          <a:xfrm>
            <a:off x="4555374" y="-598392"/>
            <a:ext cx="10230889" cy="10885392"/>
          </a:xfrm>
          <a:prstGeom prst="rect">
            <a:avLst/>
          </a:prstGeom>
        </p:spPr>
      </p:pic>
    </p:spTree>
    <p:extLst>
      <p:ext uri="{BB962C8B-B14F-4D97-AF65-F5344CB8AC3E}">
        <p14:creationId xmlns:p14="http://schemas.microsoft.com/office/powerpoint/2010/main" val="1640046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4E5"/>
        </a:solidFill>
        <a:effectLst/>
      </p:bgPr>
    </p:bg>
    <p:spTree>
      <p:nvGrpSpPr>
        <p:cNvPr id="1" name="">
          <a:extLst>
            <a:ext uri="{FF2B5EF4-FFF2-40B4-BE49-F238E27FC236}">
              <a16:creationId xmlns:a16="http://schemas.microsoft.com/office/drawing/2014/main" id="{9098B31A-EFD5-EAC2-7735-44CC59D18B7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F4FD5EB-2A33-6E5A-83C1-DC5C98D20979}"/>
              </a:ext>
            </a:extLst>
          </p:cNvPr>
          <p:cNvSpPr txBox="1"/>
          <p:nvPr/>
        </p:nvSpPr>
        <p:spPr>
          <a:xfrm>
            <a:off x="665018" y="207818"/>
            <a:ext cx="16805564" cy="1323439"/>
          </a:xfrm>
          <a:prstGeom prst="rect">
            <a:avLst/>
          </a:prstGeom>
          <a:noFill/>
        </p:spPr>
        <p:txBody>
          <a:bodyPr wrap="square" rtlCol="0">
            <a:spAutoFit/>
          </a:bodyPr>
          <a:lstStyle/>
          <a:p>
            <a:pPr algn="ctr"/>
            <a:r>
              <a:rPr lang="en-US" sz="8000" b="1" dirty="0">
                <a:solidFill>
                  <a:srgbClr val="0070C0"/>
                </a:solidFill>
                <a:latin typeface="Futura medium"/>
              </a:rPr>
              <a:t>Zero Waste Barriers</a:t>
            </a:r>
          </a:p>
        </p:txBody>
      </p:sp>
      <p:sp>
        <p:nvSpPr>
          <p:cNvPr id="8" name="Content Placeholder 7">
            <a:extLst>
              <a:ext uri="{FF2B5EF4-FFF2-40B4-BE49-F238E27FC236}">
                <a16:creationId xmlns:a16="http://schemas.microsoft.com/office/drawing/2014/main" id="{134EDE94-E8C3-507D-FC4B-115C0AD0DCE2}"/>
              </a:ext>
            </a:extLst>
          </p:cNvPr>
          <p:cNvSpPr>
            <a:spLocks noGrp="1"/>
          </p:cNvSpPr>
          <p:nvPr>
            <p:ph idx="1"/>
          </p:nvPr>
        </p:nvSpPr>
        <p:spPr/>
        <p:txBody>
          <a:bodyPr/>
          <a:lstStyle/>
          <a:p>
            <a:endParaRPr lang="en-US" dirty="0"/>
          </a:p>
          <a:p>
            <a:endParaRPr lang="en-US" dirty="0"/>
          </a:p>
        </p:txBody>
      </p:sp>
      <p:sp>
        <p:nvSpPr>
          <p:cNvPr id="5" name="TextBox 4">
            <a:extLst>
              <a:ext uri="{FF2B5EF4-FFF2-40B4-BE49-F238E27FC236}">
                <a16:creationId xmlns:a16="http://schemas.microsoft.com/office/drawing/2014/main" id="{5E2FA97F-8A7D-EF54-8309-DB70D52EEA75}"/>
              </a:ext>
            </a:extLst>
          </p:cNvPr>
          <p:cNvSpPr txBox="1"/>
          <p:nvPr/>
        </p:nvSpPr>
        <p:spPr>
          <a:xfrm>
            <a:off x="6695687" y="2242398"/>
            <a:ext cx="4896625" cy="7201972"/>
          </a:xfrm>
          <a:prstGeom prst="rect">
            <a:avLst/>
          </a:prstGeom>
          <a:solidFill>
            <a:schemeClr val="bg1"/>
          </a:solidFill>
        </p:spPr>
        <p:txBody>
          <a:bodyPr wrap="square" rtlCol="0">
            <a:spAutoFit/>
          </a:bodyPr>
          <a:lstStyle/>
          <a:p>
            <a:pPr marL="571500" indent="-571500">
              <a:buFont typeface="Arial" panose="020B0604020202020204" pitchFamily="34" charset="0"/>
              <a:buChar char="•"/>
            </a:pPr>
            <a:r>
              <a:rPr lang="en-US" sz="6600" dirty="0"/>
              <a:t>Staff</a:t>
            </a:r>
          </a:p>
          <a:p>
            <a:pPr marL="571500" indent="-571500">
              <a:buFont typeface="Arial" panose="020B0604020202020204" pitchFamily="34" charset="0"/>
              <a:buChar char="•"/>
            </a:pPr>
            <a:r>
              <a:rPr lang="en-US" sz="6600" dirty="0"/>
              <a:t>Money</a:t>
            </a:r>
          </a:p>
          <a:p>
            <a:pPr marL="571500" indent="-571500">
              <a:buFont typeface="Arial" panose="020B0604020202020204" pitchFamily="34" charset="0"/>
              <a:buChar char="•"/>
            </a:pPr>
            <a:r>
              <a:rPr lang="en-US" sz="6600" dirty="0"/>
              <a:t>Time</a:t>
            </a:r>
          </a:p>
          <a:p>
            <a:pPr marL="571500" indent="-571500">
              <a:buFont typeface="Arial" panose="020B0604020202020204" pitchFamily="34" charset="0"/>
              <a:buChar char="•"/>
            </a:pPr>
            <a:r>
              <a:rPr lang="en-US" sz="6600" dirty="0"/>
              <a:t>Direction</a:t>
            </a:r>
          </a:p>
          <a:p>
            <a:pPr marL="571500" indent="-571500">
              <a:buFont typeface="Arial" panose="020B0604020202020204" pitchFamily="34" charset="0"/>
              <a:buChar char="•"/>
            </a:pPr>
            <a:r>
              <a:rPr lang="en-US" sz="6600" dirty="0"/>
              <a:t>Expertise</a:t>
            </a:r>
          </a:p>
          <a:p>
            <a:pPr marL="571500" indent="-571500">
              <a:buFont typeface="Arial" panose="020B0604020202020204" pitchFamily="34" charset="0"/>
              <a:buChar char="•"/>
            </a:pPr>
            <a:r>
              <a:rPr lang="en-US" sz="6600" dirty="0"/>
              <a:t>Incentives</a:t>
            </a:r>
          </a:p>
          <a:p>
            <a:pPr marL="571500" indent="-571500">
              <a:buFont typeface="Arial" panose="020B0604020202020204" pitchFamily="34" charset="0"/>
              <a:buChar char="•"/>
            </a:pPr>
            <a:r>
              <a:rPr lang="en-US" sz="6600" dirty="0"/>
              <a:t>Motivation</a:t>
            </a:r>
          </a:p>
        </p:txBody>
      </p:sp>
    </p:spTree>
    <p:extLst>
      <p:ext uri="{BB962C8B-B14F-4D97-AF65-F5344CB8AC3E}">
        <p14:creationId xmlns:p14="http://schemas.microsoft.com/office/powerpoint/2010/main" val="1554152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451C9-6306-2EAA-6268-1C957308F1B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046DF2D-5664-A766-3DA9-C9C2CC4CBAE9}"/>
              </a:ext>
            </a:extLst>
          </p:cNvPr>
          <p:cNvSpPr txBox="1"/>
          <p:nvPr/>
        </p:nvSpPr>
        <p:spPr>
          <a:xfrm>
            <a:off x="741218" y="669237"/>
            <a:ext cx="16805564" cy="1323439"/>
          </a:xfrm>
          <a:prstGeom prst="rect">
            <a:avLst/>
          </a:prstGeom>
          <a:noFill/>
        </p:spPr>
        <p:txBody>
          <a:bodyPr wrap="square" rtlCol="0">
            <a:spAutoFit/>
          </a:bodyPr>
          <a:lstStyle/>
          <a:p>
            <a:pPr algn="ctr"/>
            <a:r>
              <a:rPr lang="en-US" sz="8000" b="1">
                <a:solidFill>
                  <a:srgbClr val="0070C0"/>
                </a:solidFill>
                <a:latin typeface="Futura medium"/>
              </a:rPr>
              <a:t>Zero Waste Case Studies</a:t>
            </a:r>
            <a:endParaRPr lang="en-US" sz="8000" b="1" dirty="0">
              <a:solidFill>
                <a:srgbClr val="0070C0"/>
              </a:solidFill>
              <a:latin typeface="Futura medium"/>
            </a:endParaRPr>
          </a:p>
        </p:txBody>
      </p:sp>
      <p:pic>
        <p:nvPicPr>
          <p:cNvPr id="3" name="Picture 2">
            <a:extLst>
              <a:ext uri="{FF2B5EF4-FFF2-40B4-BE49-F238E27FC236}">
                <a16:creationId xmlns:a16="http://schemas.microsoft.com/office/drawing/2014/main" id="{8ECF74BB-F71D-CD5E-2BBD-333FDDBAE915}"/>
              </a:ext>
            </a:extLst>
          </p:cNvPr>
          <p:cNvPicPr>
            <a:picLocks noChangeAspect="1"/>
          </p:cNvPicPr>
          <p:nvPr/>
        </p:nvPicPr>
        <p:blipFill>
          <a:blip r:embed="rId2">
            <a:extLst>
              <a:ext uri="{28A0092B-C50C-407E-A947-70E740481C1C}">
                <a14:useLocalDpi xmlns:a14="http://schemas.microsoft.com/office/drawing/2010/main" val="0"/>
              </a:ext>
            </a:extLst>
          </a:blip>
          <a:srcRect t="5195" b="27434"/>
          <a:stretch>
            <a:fillRect/>
          </a:stretch>
        </p:blipFill>
        <p:spPr>
          <a:xfrm>
            <a:off x="2542571" y="2144684"/>
            <a:ext cx="12637592" cy="6930435"/>
          </a:xfrm>
          <a:prstGeom prst="rect">
            <a:avLst/>
          </a:prstGeom>
        </p:spPr>
      </p:pic>
      <p:sp>
        <p:nvSpPr>
          <p:cNvPr id="7" name="Rectangle 6">
            <a:extLst>
              <a:ext uri="{FF2B5EF4-FFF2-40B4-BE49-F238E27FC236}">
                <a16:creationId xmlns:a16="http://schemas.microsoft.com/office/drawing/2014/main" id="{A0FA976E-5596-DC4D-F5FB-CDA1363F79B9}"/>
              </a:ext>
            </a:extLst>
          </p:cNvPr>
          <p:cNvSpPr/>
          <p:nvPr/>
        </p:nvSpPr>
        <p:spPr>
          <a:xfrm>
            <a:off x="2920621" y="7547212"/>
            <a:ext cx="2852382" cy="16799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Arrow Connector 11">
            <a:extLst>
              <a:ext uri="{FF2B5EF4-FFF2-40B4-BE49-F238E27FC236}">
                <a16:creationId xmlns:a16="http://schemas.microsoft.com/office/drawing/2014/main" id="{73A24B8F-E6AE-AE48-9D5C-5B38A93F9C53}"/>
              </a:ext>
            </a:extLst>
          </p:cNvPr>
          <p:cNvCxnSpPr/>
          <p:nvPr/>
        </p:nvCxnSpPr>
        <p:spPr>
          <a:xfrm flipH="1" flipV="1">
            <a:off x="13948012" y="4353636"/>
            <a:ext cx="1760561" cy="259307"/>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240D428-C492-A8B0-D568-778AF6A3F57D}"/>
              </a:ext>
            </a:extLst>
          </p:cNvPr>
          <p:cNvSpPr txBox="1"/>
          <p:nvPr/>
        </p:nvSpPr>
        <p:spPr>
          <a:xfrm>
            <a:off x="15708573" y="4353636"/>
            <a:ext cx="2320120" cy="507831"/>
          </a:xfrm>
          <a:prstGeom prst="rect">
            <a:avLst/>
          </a:prstGeom>
          <a:noFill/>
        </p:spPr>
        <p:txBody>
          <a:bodyPr wrap="square" rtlCol="0">
            <a:spAutoFit/>
          </a:bodyPr>
          <a:lstStyle/>
          <a:p>
            <a:r>
              <a:rPr lang="en-US" dirty="0"/>
              <a:t>Worcester, MA</a:t>
            </a:r>
          </a:p>
        </p:txBody>
      </p:sp>
      <p:cxnSp>
        <p:nvCxnSpPr>
          <p:cNvPr id="23" name="Straight Arrow Connector 22">
            <a:extLst>
              <a:ext uri="{FF2B5EF4-FFF2-40B4-BE49-F238E27FC236}">
                <a16:creationId xmlns:a16="http://schemas.microsoft.com/office/drawing/2014/main" id="{DC6667C4-54AC-21B4-C992-A784D152FE56}"/>
              </a:ext>
            </a:extLst>
          </p:cNvPr>
          <p:cNvCxnSpPr>
            <a:cxnSpLocks/>
          </p:cNvCxnSpPr>
          <p:nvPr/>
        </p:nvCxnSpPr>
        <p:spPr>
          <a:xfrm flipV="1">
            <a:off x="2757329" y="5561119"/>
            <a:ext cx="743169" cy="450512"/>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97FF96C-0270-312C-1B4C-4E7C99CB5DC3}"/>
              </a:ext>
            </a:extLst>
          </p:cNvPr>
          <p:cNvCxnSpPr/>
          <p:nvPr/>
        </p:nvCxnSpPr>
        <p:spPr>
          <a:xfrm flipH="1" flipV="1">
            <a:off x="12955927" y="5355143"/>
            <a:ext cx="1760561" cy="259307"/>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35A2433-AE9D-DF85-C3E8-08192EAA271F}"/>
              </a:ext>
            </a:extLst>
          </p:cNvPr>
          <p:cNvCxnSpPr/>
          <p:nvPr/>
        </p:nvCxnSpPr>
        <p:spPr>
          <a:xfrm flipH="1" flipV="1">
            <a:off x="11828060" y="7761027"/>
            <a:ext cx="1760561" cy="259307"/>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CADC835-FED3-8068-C3AE-6131FAD71990}"/>
              </a:ext>
            </a:extLst>
          </p:cNvPr>
          <p:cNvSpPr txBox="1"/>
          <p:nvPr/>
        </p:nvSpPr>
        <p:spPr>
          <a:xfrm>
            <a:off x="13588621" y="7766418"/>
            <a:ext cx="2320120" cy="507831"/>
          </a:xfrm>
          <a:prstGeom prst="rect">
            <a:avLst/>
          </a:prstGeom>
          <a:noFill/>
        </p:spPr>
        <p:txBody>
          <a:bodyPr wrap="square" rtlCol="0">
            <a:spAutoFit/>
          </a:bodyPr>
          <a:lstStyle/>
          <a:p>
            <a:r>
              <a:rPr lang="en-US" dirty="0"/>
              <a:t>Gainesville, FL</a:t>
            </a:r>
          </a:p>
        </p:txBody>
      </p:sp>
      <p:sp>
        <p:nvSpPr>
          <p:cNvPr id="30" name="TextBox 29">
            <a:extLst>
              <a:ext uri="{FF2B5EF4-FFF2-40B4-BE49-F238E27FC236}">
                <a16:creationId xmlns:a16="http://schemas.microsoft.com/office/drawing/2014/main" id="{75A2057B-2979-BABB-BB70-AF10C1F25B6F}"/>
              </a:ext>
            </a:extLst>
          </p:cNvPr>
          <p:cNvSpPr txBox="1"/>
          <p:nvPr/>
        </p:nvSpPr>
        <p:spPr>
          <a:xfrm>
            <a:off x="14748680" y="5355143"/>
            <a:ext cx="2798101" cy="507831"/>
          </a:xfrm>
          <a:prstGeom prst="rect">
            <a:avLst/>
          </a:prstGeom>
          <a:noFill/>
        </p:spPr>
        <p:txBody>
          <a:bodyPr wrap="square" rtlCol="0">
            <a:spAutoFit/>
          </a:bodyPr>
          <a:lstStyle/>
          <a:p>
            <a:r>
              <a:rPr lang="en-US" dirty="0"/>
              <a:t>Washington, DC</a:t>
            </a:r>
          </a:p>
        </p:txBody>
      </p:sp>
      <p:sp>
        <p:nvSpPr>
          <p:cNvPr id="39" name="TextBox 38">
            <a:extLst>
              <a:ext uri="{FF2B5EF4-FFF2-40B4-BE49-F238E27FC236}">
                <a16:creationId xmlns:a16="http://schemas.microsoft.com/office/drawing/2014/main" id="{8EE19E71-DA3E-FEBF-BAF9-7FA3937BBFD0}"/>
              </a:ext>
            </a:extLst>
          </p:cNvPr>
          <p:cNvSpPr txBox="1"/>
          <p:nvPr/>
        </p:nvSpPr>
        <p:spPr>
          <a:xfrm>
            <a:off x="175953" y="5757716"/>
            <a:ext cx="2734063" cy="507831"/>
          </a:xfrm>
          <a:prstGeom prst="rect">
            <a:avLst/>
          </a:prstGeom>
          <a:noFill/>
        </p:spPr>
        <p:txBody>
          <a:bodyPr wrap="square" rtlCol="0">
            <a:spAutoFit/>
          </a:bodyPr>
          <a:lstStyle/>
          <a:p>
            <a:r>
              <a:rPr lang="en-US" dirty="0"/>
              <a:t>San Francisco, CA</a:t>
            </a:r>
          </a:p>
        </p:txBody>
      </p:sp>
      <p:sp>
        <p:nvSpPr>
          <p:cNvPr id="5" name="TextBox 4">
            <a:extLst>
              <a:ext uri="{FF2B5EF4-FFF2-40B4-BE49-F238E27FC236}">
                <a16:creationId xmlns:a16="http://schemas.microsoft.com/office/drawing/2014/main" id="{878CAAA5-4F3D-0BC6-B0A7-C94B12CD54C7}"/>
              </a:ext>
            </a:extLst>
          </p:cNvPr>
          <p:cNvSpPr txBox="1"/>
          <p:nvPr/>
        </p:nvSpPr>
        <p:spPr>
          <a:xfrm>
            <a:off x="126272" y="9818404"/>
            <a:ext cx="5262113" cy="369332"/>
          </a:xfrm>
          <a:prstGeom prst="rect">
            <a:avLst/>
          </a:prstGeom>
          <a:noFill/>
        </p:spPr>
        <p:txBody>
          <a:bodyPr wrap="square" rtlCol="0">
            <a:spAutoFit/>
          </a:bodyPr>
          <a:lstStyle/>
          <a:p>
            <a:r>
              <a:rPr lang="en-US" sz="1800" dirty="0"/>
              <a:t>Source: </a:t>
            </a:r>
            <a:r>
              <a:rPr lang="en-US" sz="1800" dirty="0">
                <a:hlinkClick r:id="rId3"/>
              </a:rPr>
              <a:t>Mapping zero waste cities</a:t>
            </a:r>
            <a:endParaRPr lang="en-US" sz="1800" dirty="0"/>
          </a:p>
        </p:txBody>
      </p:sp>
    </p:spTree>
    <p:extLst>
      <p:ext uri="{BB962C8B-B14F-4D97-AF65-F5344CB8AC3E}">
        <p14:creationId xmlns:p14="http://schemas.microsoft.com/office/powerpoint/2010/main" val="1272600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2CCECB82-3F87-698F-6759-F8B879AD09C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67382BD-B1A5-C33E-BBE1-D4066F2AA5EC}"/>
              </a:ext>
            </a:extLst>
          </p:cNvPr>
          <p:cNvSpPr txBox="1"/>
          <p:nvPr/>
        </p:nvSpPr>
        <p:spPr>
          <a:xfrm>
            <a:off x="-1" y="1587731"/>
            <a:ext cx="6141493" cy="3416320"/>
          </a:xfrm>
          <a:prstGeom prst="rect">
            <a:avLst/>
          </a:prstGeom>
          <a:noFill/>
        </p:spPr>
        <p:txBody>
          <a:bodyPr wrap="square" rtlCol="0">
            <a:spAutoFit/>
          </a:bodyPr>
          <a:lstStyle/>
          <a:p>
            <a:pPr algn="ctr"/>
            <a:r>
              <a:rPr lang="en-US" sz="7200" b="1" dirty="0">
                <a:solidFill>
                  <a:schemeClr val="bg1"/>
                </a:solidFill>
                <a:latin typeface="Futura medium"/>
              </a:rPr>
              <a:t>Gainesville, FL – </a:t>
            </a:r>
          </a:p>
          <a:p>
            <a:pPr algn="ctr"/>
            <a:r>
              <a:rPr lang="en-US" sz="7200" b="1" dirty="0">
                <a:solidFill>
                  <a:schemeClr val="bg1"/>
                </a:solidFill>
                <a:latin typeface="Futura medium"/>
              </a:rPr>
              <a:t>Focus Reuse</a:t>
            </a:r>
          </a:p>
        </p:txBody>
      </p:sp>
      <p:sp>
        <p:nvSpPr>
          <p:cNvPr id="8" name="Content Placeholder 7">
            <a:extLst>
              <a:ext uri="{FF2B5EF4-FFF2-40B4-BE49-F238E27FC236}">
                <a16:creationId xmlns:a16="http://schemas.microsoft.com/office/drawing/2014/main" id="{E06E2980-C05F-2111-3EB2-398D49F8DD08}"/>
              </a:ext>
            </a:extLst>
          </p:cNvPr>
          <p:cNvSpPr>
            <a:spLocks noGrp="1"/>
          </p:cNvSpPr>
          <p:nvPr>
            <p:ph idx="1"/>
          </p:nvPr>
        </p:nvSpPr>
        <p:spPr/>
        <p:txBody>
          <a:bodyPr/>
          <a:lstStyle/>
          <a:p>
            <a:endParaRPr lang="en-US" dirty="0"/>
          </a:p>
          <a:p>
            <a:endParaRPr lang="en-US" dirty="0"/>
          </a:p>
        </p:txBody>
      </p:sp>
      <p:pic>
        <p:nvPicPr>
          <p:cNvPr id="5" name="Picture 4" descr="A poster of a reusable project&#10;&#10;Description automatically generated">
            <a:extLst>
              <a:ext uri="{FF2B5EF4-FFF2-40B4-BE49-F238E27FC236}">
                <a16:creationId xmlns:a16="http://schemas.microsoft.com/office/drawing/2014/main" id="{DAFB2C54-1EBB-0190-E6EE-FB1B5E633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1493" y="0"/>
            <a:ext cx="12146507" cy="10287000"/>
          </a:xfrm>
          <a:prstGeom prst="rect">
            <a:avLst/>
          </a:prstGeom>
        </p:spPr>
      </p:pic>
      <p:sp>
        <p:nvSpPr>
          <p:cNvPr id="7" name="TextBox 6">
            <a:extLst>
              <a:ext uri="{FF2B5EF4-FFF2-40B4-BE49-F238E27FC236}">
                <a16:creationId xmlns:a16="http://schemas.microsoft.com/office/drawing/2014/main" id="{60D4C01D-BFCF-191A-8D0F-A4D41ABD7663}"/>
              </a:ext>
            </a:extLst>
          </p:cNvPr>
          <p:cNvSpPr txBox="1"/>
          <p:nvPr/>
        </p:nvSpPr>
        <p:spPr>
          <a:xfrm>
            <a:off x="793630" y="9954882"/>
            <a:ext cx="5262113" cy="369332"/>
          </a:xfrm>
          <a:prstGeom prst="rect">
            <a:avLst/>
          </a:prstGeom>
          <a:noFill/>
        </p:spPr>
        <p:txBody>
          <a:bodyPr wrap="square" rtlCol="0">
            <a:spAutoFit/>
          </a:bodyPr>
          <a:lstStyle/>
          <a:p>
            <a:r>
              <a:rPr lang="en-US" sz="1800" dirty="0"/>
              <a:t>Source: </a:t>
            </a:r>
            <a:r>
              <a:rPr lang="en-US" sz="1800" dirty="0">
                <a:hlinkClick r:id="rId3"/>
              </a:rPr>
              <a:t>The Repurpose Project </a:t>
            </a:r>
            <a:endParaRPr lang="en-US" sz="1800" dirty="0"/>
          </a:p>
        </p:txBody>
      </p:sp>
    </p:spTree>
    <p:extLst>
      <p:ext uri="{BB962C8B-B14F-4D97-AF65-F5344CB8AC3E}">
        <p14:creationId xmlns:p14="http://schemas.microsoft.com/office/powerpoint/2010/main" val="3348885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787BDC84-EA81-A0F1-290F-3B3C2F509AB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0323CA8-642A-6BF8-D196-AE8B7DFCD3BE}"/>
              </a:ext>
            </a:extLst>
          </p:cNvPr>
          <p:cNvSpPr txBox="1"/>
          <p:nvPr/>
        </p:nvSpPr>
        <p:spPr>
          <a:xfrm>
            <a:off x="0" y="54950"/>
            <a:ext cx="18288000" cy="2554545"/>
          </a:xfrm>
          <a:prstGeom prst="rect">
            <a:avLst/>
          </a:prstGeom>
          <a:solidFill>
            <a:srgbClr val="00B0F0"/>
          </a:solidFill>
        </p:spPr>
        <p:txBody>
          <a:bodyPr wrap="square" rtlCol="0">
            <a:spAutoFit/>
          </a:bodyPr>
          <a:lstStyle/>
          <a:p>
            <a:pPr algn="ctr"/>
            <a:r>
              <a:rPr lang="en-US" sz="8000" b="1" dirty="0">
                <a:solidFill>
                  <a:schemeClr val="bg1"/>
                </a:solidFill>
                <a:latin typeface="Futura medium"/>
              </a:rPr>
              <a:t>Washington, DC </a:t>
            </a:r>
          </a:p>
          <a:p>
            <a:pPr algn="ctr"/>
            <a:r>
              <a:rPr lang="en-US" sz="8000" b="1" dirty="0">
                <a:solidFill>
                  <a:schemeClr val="bg1"/>
                </a:solidFill>
                <a:latin typeface="Futura medium"/>
              </a:rPr>
              <a:t>Focus - Single-use Materials &amp; Food</a:t>
            </a:r>
          </a:p>
        </p:txBody>
      </p:sp>
      <p:sp>
        <p:nvSpPr>
          <p:cNvPr id="8" name="Content Placeholder 7">
            <a:extLst>
              <a:ext uri="{FF2B5EF4-FFF2-40B4-BE49-F238E27FC236}">
                <a16:creationId xmlns:a16="http://schemas.microsoft.com/office/drawing/2014/main" id="{4801A882-57DB-0D48-9D33-74971E09AEB7}"/>
              </a:ext>
            </a:extLst>
          </p:cNvPr>
          <p:cNvSpPr>
            <a:spLocks noGrp="1"/>
          </p:cNvSpPr>
          <p:nvPr>
            <p:ph idx="1"/>
          </p:nvPr>
        </p:nvSpPr>
        <p:spPr/>
        <p:txBody>
          <a:bodyPr/>
          <a:lstStyle/>
          <a:p>
            <a:endParaRPr lang="en-US" dirty="0"/>
          </a:p>
          <a:p>
            <a:endParaRPr lang="en-US" dirty="0"/>
          </a:p>
        </p:txBody>
      </p:sp>
      <p:pic>
        <p:nvPicPr>
          <p:cNvPr id="5" name="Picture 4">
            <a:extLst>
              <a:ext uri="{FF2B5EF4-FFF2-40B4-BE49-F238E27FC236}">
                <a16:creationId xmlns:a16="http://schemas.microsoft.com/office/drawing/2014/main" id="{99161390-3580-4881-6480-AB098838551C}"/>
              </a:ext>
            </a:extLst>
          </p:cNvPr>
          <p:cNvPicPr>
            <a:picLocks noChangeAspect="1"/>
          </p:cNvPicPr>
          <p:nvPr/>
        </p:nvPicPr>
        <p:blipFill>
          <a:blip r:embed="rId2"/>
          <a:srcRect t="4284"/>
          <a:stretch>
            <a:fillRect/>
          </a:stretch>
        </p:blipFill>
        <p:spPr>
          <a:xfrm>
            <a:off x="0" y="2609496"/>
            <a:ext cx="6163535" cy="7677504"/>
          </a:xfrm>
          <a:prstGeom prst="rect">
            <a:avLst/>
          </a:prstGeom>
        </p:spPr>
      </p:pic>
      <p:pic>
        <p:nvPicPr>
          <p:cNvPr id="7" name="Picture 6">
            <a:extLst>
              <a:ext uri="{FF2B5EF4-FFF2-40B4-BE49-F238E27FC236}">
                <a16:creationId xmlns:a16="http://schemas.microsoft.com/office/drawing/2014/main" id="{618C75F4-696D-3582-F87B-F3BAFEC1077C}"/>
              </a:ext>
            </a:extLst>
          </p:cNvPr>
          <p:cNvPicPr>
            <a:picLocks noChangeAspect="1"/>
          </p:cNvPicPr>
          <p:nvPr/>
        </p:nvPicPr>
        <p:blipFill>
          <a:blip r:embed="rId3"/>
          <a:stretch>
            <a:fillRect/>
          </a:stretch>
        </p:blipFill>
        <p:spPr>
          <a:xfrm>
            <a:off x="6163535" y="2609496"/>
            <a:ext cx="5809785" cy="7677504"/>
          </a:xfrm>
          <a:prstGeom prst="rect">
            <a:avLst/>
          </a:prstGeom>
        </p:spPr>
      </p:pic>
      <p:pic>
        <p:nvPicPr>
          <p:cNvPr id="10" name="Picture 9">
            <a:extLst>
              <a:ext uri="{FF2B5EF4-FFF2-40B4-BE49-F238E27FC236}">
                <a16:creationId xmlns:a16="http://schemas.microsoft.com/office/drawing/2014/main" id="{A329C25E-3B02-BDFE-9397-FCC8B6CF6180}"/>
              </a:ext>
            </a:extLst>
          </p:cNvPr>
          <p:cNvPicPr>
            <a:picLocks noChangeAspect="1"/>
          </p:cNvPicPr>
          <p:nvPr/>
        </p:nvPicPr>
        <p:blipFill>
          <a:blip r:embed="rId4">
            <a:extLst>
              <a:ext uri="{28A0092B-C50C-407E-A947-70E740481C1C}">
                <a14:useLocalDpi xmlns:a14="http://schemas.microsoft.com/office/drawing/2010/main" val="0"/>
              </a:ext>
            </a:extLst>
          </a:blip>
          <a:srcRect l="12684" t="2773" r="35009" b="2021"/>
          <a:stretch>
            <a:fillRect/>
          </a:stretch>
        </p:blipFill>
        <p:spPr>
          <a:xfrm>
            <a:off x="11967075" y="2609497"/>
            <a:ext cx="6320925" cy="7677504"/>
          </a:xfrm>
          <a:prstGeom prst="rect">
            <a:avLst/>
          </a:prstGeom>
        </p:spPr>
      </p:pic>
      <p:sp>
        <p:nvSpPr>
          <p:cNvPr id="12" name="TextBox 11">
            <a:extLst>
              <a:ext uri="{FF2B5EF4-FFF2-40B4-BE49-F238E27FC236}">
                <a16:creationId xmlns:a16="http://schemas.microsoft.com/office/drawing/2014/main" id="{335B34B3-8191-F096-7201-133420089479}"/>
              </a:ext>
            </a:extLst>
          </p:cNvPr>
          <p:cNvSpPr txBox="1"/>
          <p:nvPr/>
        </p:nvSpPr>
        <p:spPr>
          <a:xfrm>
            <a:off x="793630" y="9954882"/>
            <a:ext cx="5262113" cy="369332"/>
          </a:xfrm>
          <a:prstGeom prst="rect">
            <a:avLst/>
          </a:prstGeom>
          <a:noFill/>
        </p:spPr>
        <p:txBody>
          <a:bodyPr wrap="square" rtlCol="0">
            <a:spAutoFit/>
          </a:bodyPr>
          <a:lstStyle/>
          <a:p>
            <a:r>
              <a:rPr lang="en-US" sz="1800" dirty="0"/>
              <a:t>Source: </a:t>
            </a:r>
            <a:r>
              <a:rPr lang="en-US" sz="1800" dirty="0">
                <a:hlinkClick r:id="rId5"/>
              </a:rPr>
              <a:t>Zero Waste DC Plan </a:t>
            </a:r>
            <a:endParaRPr lang="en-US" sz="1800" dirty="0"/>
          </a:p>
        </p:txBody>
      </p:sp>
    </p:spTree>
    <p:extLst>
      <p:ext uri="{BB962C8B-B14F-4D97-AF65-F5344CB8AC3E}">
        <p14:creationId xmlns:p14="http://schemas.microsoft.com/office/powerpoint/2010/main" val="3480849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F37C2D10-78C3-FCB3-DC84-821D502905D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C96C18F-8C4F-8FFE-313E-F8F7249DA9EF}"/>
              </a:ext>
            </a:extLst>
          </p:cNvPr>
          <p:cNvSpPr txBox="1"/>
          <p:nvPr/>
        </p:nvSpPr>
        <p:spPr>
          <a:xfrm>
            <a:off x="12832634" y="930115"/>
            <a:ext cx="5455366" cy="5632311"/>
          </a:xfrm>
          <a:prstGeom prst="rect">
            <a:avLst/>
          </a:prstGeom>
          <a:noFill/>
        </p:spPr>
        <p:txBody>
          <a:bodyPr wrap="square" rtlCol="0">
            <a:spAutoFit/>
          </a:bodyPr>
          <a:lstStyle/>
          <a:p>
            <a:pPr algn="ctr"/>
            <a:r>
              <a:rPr lang="en-US" sz="7200" b="1" dirty="0">
                <a:solidFill>
                  <a:schemeClr val="bg1"/>
                </a:solidFill>
                <a:latin typeface="Futura medium"/>
              </a:rPr>
              <a:t>Worcester, MA </a:t>
            </a:r>
          </a:p>
          <a:p>
            <a:pPr algn="ctr"/>
            <a:endParaRPr lang="en-US" sz="7200" b="1" dirty="0">
              <a:solidFill>
                <a:schemeClr val="bg1"/>
              </a:solidFill>
              <a:latin typeface="Futura medium"/>
            </a:endParaRPr>
          </a:p>
          <a:p>
            <a:pPr algn="ctr"/>
            <a:r>
              <a:rPr lang="en-US" sz="7200" b="1" dirty="0">
                <a:solidFill>
                  <a:schemeClr val="bg1"/>
                </a:solidFill>
                <a:latin typeface="Futura medium"/>
              </a:rPr>
              <a:t>State Mandates</a:t>
            </a:r>
          </a:p>
        </p:txBody>
      </p:sp>
      <p:sp>
        <p:nvSpPr>
          <p:cNvPr id="9" name="Title 8">
            <a:extLst>
              <a:ext uri="{FF2B5EF4-FFF2-40B4-BE49-F238E27FC236}">
                <a16:creationId xmlns:a16="http://schemas.microsoft.com/office/drawing/2014/main" id="{64DABB27-66D8-996F-215C-A842A9ABB295}"/>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6CC228FA-8954-765B-D66D-58DA84057378}"/>
              </a:ext>
            </a:extLst>
          </p:cNvPr>
          <p:cNvSpPr>
            <a:spLocks noGrp="1"/>
          </p:cNvSpPr>
          <p:nvPr>
            <p:ph idx="1"/>
          </p:nvPr>
        </p:nvSpPr>
        <p:spPr/>
        <p:txBody>
          <a:bodyPr/>
          <a:lstStyle/>
          <a:p>
            <a:endParaRPr lang="en-US" dirty="0"/>
          </a:p>
          <a:p>
            <a:endParaRPr lang="en-US" dirty="0"/>
          </a:p>
        </p:txBody>
      </p:sp>
      <p:sp>
        <p:nvSpPr>
          <p:cNvPr id="10" name="Text Placeholder 9">
            <a:extLst>
              <a:ext uri="{FF2B5EF4-FFF2-40B4-BE49-F238E27FC236}">
                <a16:creationId xmlns:a16="http://schemas.microsoft.com/office/drawing/2014/main" id="{0AC0A7A1-12C1-524B-EE80-623B250B8E35}"/>
              </a:ext>
            </a:extLst>
          </p:cNvPr>
          <p:cNvSpPr>
            <a:spLocks noGrp="1"/>
          </p:cNvSpPr>
          <p:nvPr>
            <p:ph type="body" sz="half" idx="2"/>
          </p:nvPr>
        </p:nvSpPr>
        <p:spPr/>
        <p:txBody>
          <a:bodyPr/>
          <a:lstStyle/>
          <a:p>
            <a:endParaRPr lang="en-US"/>
          </a:p>
        </p:txBody>
      </p:sp>
      <p:pic>
        <p:nvPicPr>
          <p:cNvPr id="5" name="Picture 4">
            <a:extLst>
              <a:ext uri="{FF2B5EF4-FFF2-40B4-BE49-F238E27FC236}">
                <a16:creationId xmlns:a16="http://schemas.microsoft.com/office/drawing/2014/main" id="{7F325713-764F-B5BE-67F6-BF87D2A4BFF2}"/>
              </a:ext>
            </a:extLst>
          </p:cNvPr>
          <p:cNvPicPr>
            <a:picLocks noChangeAspect="1"/>
          </p:cNvPicPr>
          <p:nvPr/>
        </p:nvPicPr>
        <p:blipFill>
          <a:blip r:embed="rId2"/>
          <a:stretch>
            <a:fillRect/>
          </a:stretch>
        </p:blipFill>
        <p:spPr>
          <a:xfrm>
            <a:off x="-1" y="0"/>
            <a:ext cx="12931589" cy="10287000"/>
          </a:xfrm>
          <a:prstGeom prst="rect">
            <a:avLst/>
          </a:prstGeom>
        </p:spPr>
      </p:pic>
      <p:sp>
        <p:nvSpPr>
          <p:cNvPr id="7" name="TextBox 6">
            <a:extLst>
              <a:ext uri="{FF2B5EF4-FFF2-40B4-BE49-F238E27FC236}">
                <a16:creationId xmlns:a16="http://schemas.microsoft.com/office/drawing/2014/main" id="{0D58A287-1DB0-5F63-C97E-3DDAE1CC73CA}"/>
              </a:ext>
            </a:extLst>
          </p:cNvPr>
          <p:cNvSpPr txBox="1"/>
          <p:nvPr/>
        </p:nvSpPr>
        <p:spPr>
          <a:xfrm>
            <a:off x="13025887" y="9917668"/>
            <a:ext cx="5262113" cy="369332"/>
          </a:xfrm>
          <a:prstGeom prst="rect">
            <a:avLst/>
          </a:prstGeom>
          <a:noFill/>
        </p:spPr>
        <p:txBody>
          <a:bodyPr wrap="square" rtlCol="0">
            <a:spAutoFit/>
          </a:bodyPr>
          <a:lstStyle/>
          <a:p>
            <a:r>
              <a:rPr lang="en-US" sz="1800" dirty="0">
                <a:solidFill>
                  <a:schemeClr val="bg1"/>
                </a:solidFill>
              </a:rPr>
              <a:t>Source: </a:t>
            </a:r>
            <a:r>
              <a:rPr lang="en-US" sz="1800" dirty="0">
                <a:solidFill>
                  <a:schemeClr val="bg1"/>
                </a:solidFill>
                <a:hlinkClick r:id="rId3"/>
              </a:rPr>
              <a:t>City of Worcester, Zero Waste Program</a:t>
            </a:r>
            <a:endParaRPr lang="en-US" sz="1800" dirty="0">
              <a:solidFill>
                <a:schemeClr val="bg1"/>
              </a:solidFill>
            </a:endParaRPr>
          </a:p>
        </p:txBody>
      </p:sp>
    </p:spTree>
    <p:extLst>
      <p:ext uri="{BB962C8B-B14F-4D97-AF65-F5344CB8AC3E}">
        <p14:creationId xmlns:p14="http://schemas.microsoft.com/office/powerpoint/2010/main" val="855598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5C7D50-DC97-E344-8EF5-DBD6788ED8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7999" cy="10287000"/>
          </a:xfrm>
          <a:prstGeom prst="rect">
            <a:avLst/>
          </a:prstGeom>
        </p:spPr>
      </p:pic>
      <p:sp>
        <p:nvSpPr>
          <p:cNvPr id="4" name="TextBox 3">
            <a:extLst>
              <a:ext uri="{FF2B5EF4-FFF2-40B4-BE49-F238E27FC236}">
                <a16:creationId xmlns:a16="http://schemas.microsoft.com/office/drawing/2014/main" id="{9C33FC04-0D9A-43BE-2A87-79F08D2313A3}"/>
              </a:ext>
            </a:extLst>
          </p:cNvPr>
          <p:cNvSpPr txBox="1"/>
          <p:nvPr/>
        </p:nvSpPr>
        <p:spPr>
          <a:xfrm>
            <a:off x="1" y="0"/>
            <a:ext cx="18287998" cy="2308324"/>
          </a:xfrm>
          <a:prstGeom prst="rect">
            <a:avLst/>
          </a:prstGeom>
          <a:solidFill>
            <a:srgbClr val="00B0F0">
              <a:alpha val="79000"/>
            </a:srgbClr>
          </a:solidFill>
        </p:spPr>
        <p:txBody>
          <a:bodyPr wrap="square" rtlCol="0">
            <a:spAutoFit/>
          </a:bodyPr>
          <a:lstStyle/>
          <a:p>
            <a:pPr algn="ctr" defTabSz="685800">
              <a:defRPr/>
            </a:pPr>
            <a:r>
              <a:rPr lang="en-US" sz="7200" b="1" dirty="0">
                <a:solidFill>
                  <a:schemeClr val="bg1"/>
                </a:solidFill>
                <a:latin typeface="Futura medium"/>
              </a:rPr>
              <a:t>San Francisco </a:t>
            </a:r>
          </a:p>
          <a:p>
            <a:pPr algn="ctr" defTabSz="685800">
              <a:defRPr/>
            </a:pPr>
            <a:r>
              <a:rPr lang="en-US" sz="7200" b="1" dirty="0">
                <a:solidFill>
                  <a:schemeClr val="bg1"/>
                </a:solidFill>
                <a:latin typeface="Futura medium"/>
              </a:rPr>
              <a:t>Three Bin System </a:t>
            </a:r>
          </a:p>
        </p:txBody>
      </p:sp>
      <p:sp>
        <p:nvSpPr>
          <p:cNvPr id="3" name="TextBox 2">
            <a:extLst>
              <a:ext uri="{FF2B5EF4-FFF2-40B4-BE49-F238E27FC236}">
                <a16:creationId xmlns:a16="http://schemas.microsoft.com/office/drawing/2014/main" id="{8B9C167F-4C00-2F38-8923-BB4AC2B01234}"/>
              </a:ext>
            </a:extLst>
          </p:cNvPr>
          <p:cNvSpPr txBox="1"/>
          <p:nvPr/>
        </p:nvSpPr>
        <p:spPr>
          <a:xfrm>
            <a:off x="793630" y="9954882"/>
            <a:ext cx="7177178" cy="369332"/>
          </a:xfrm>
          <a:prstGeom prst="rect">
            <a:avLst/>
          </a:prstGeom>
          <a:noFill/>
        </p:spPr>
        <p:txBody>
          <a:bodyPr wrap="square" rtlCol="0">
            <a:spAutoFit/>
          </a:bodyPr>
          <a:lstStyle/>
          <a:p>
            <a:r>
              <a:rPr lang="en-US" sz="1800" dirty="0">
                <a:solidFill>
                  <a:schemeClr val="bg1"/>
                </a:solidFill>
              </a:rPr>
              <a:t>Source: </a:t>
            </a:r>
            <a:r>
              <a:rPr lang="en-US" sz="1800" dirty="0">
                <a:solidFill>
                  <a:schemeClr val="bg1"/>
                </a:solidFill>
                <a:hlinkClick r:id="rId3"/>
              </a:rPr>
              <a:t>San Francisco Environmental Department: Zero Waste </a:t>
            </a:r>
            <a:endParaRPr lang="en-US" sz="1800" dirty="0">
              <a:solidFill>
                <a:schemeClr val="bg1"/>
              </a:solidFill>
            </a:endParaRPr>
          </a:p>
        </p:txBody>
      </p:sp>
    </p:spTree>
    <p:extLst>
      <p:ext uri="{BB962C8B-B14F-4D97-AF65-F5344CB8AC3E}">
        <p14:creationId xmlns:p14="http://schemas.microsoft.com/office/powerpoint/2010/main" val="917864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AE1BFF-D6F6-6BB4-79C1-97C6D2BC5EB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6D16D1E-4205-49F5-BD2A-DA769947C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9601200"/>
            <a:ext cx="18288000"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012FD100-C039-4E03-B5E4-2EDFA7290A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512904"/>
            <a:ext cx="18288001" cy="989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4418FCD2-8448-4A81-8EB4-72250F782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0298" y="2606767"/>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79472" cy="10287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 y="0"/>
            <a:ext cx="6076186"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FEA98067-D7E3-7CAA-E27F-C1B13F3D3275}"/>
              </a:ext>
            </a:extLst>
          </p:cNvPr>
          <p:cNvSpPr txBox="1"/>
          <p:nvPr/>
        </p:nvSpPr>
        <p:spPr>
          <a:xfrm>
            <a:off x="219456" y="775252"/>
            <a:ext cx="5832121" cy="865926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8000" b="1" spc="-50" dirty="0">
                <a:solidFill>
                  <a:srgbClr val="FFFFFF"/>
                </a:solidFill>
                <a:latin typeface="Futura medium"/>
                <a:ea typeface="+mj-ea"/>
                <a:cs typeface="+mj-cs"/>
              </a:rPr>
              <a:t>What’s Next and Who’s In?</a:t>
            </a:r>
          </a:p>
        </p:txBody>
      </p:sp>
      <p:sp>
        <p:nvSpPr>
          <p:cNvPr id="25" name="Rectangle 24">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0106" y="0"/>
            <a:ext cx="96012"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0" name="Content Placeholder 7">
            <a:extLst>
              <a:ext uri="{FF2B5EF4-FFF2-40B4-BE49-F238E27FC236}">
                <a16:creationId xmlns:a16="http://schemas.microsoft.com/office/drawing/2014/main" id="{E190F4A2-B5BE-DB84-2323-25B18F226596}"/>
              </a:ext>
            </a:extLst>
          </p:cNvPr>
          <p:cNvGraphicFramePr>
            <a:graphicFrameLocks noGrp="1"/>
          </p:cNvGraphicFramePr>
          <p:nvPr>
            <p:ph idx="4294967295"/>
            <p:extLst>
              <p:ext uri="{D42A27DB-BD31-4B8C-83A1-F6EECF244321}">
                <p14:modId xmlns:p14="http://schemas.microsoft.com/office/powerpoint/2010/main" val="3432087481"/>
              </p:ext>
            </p:extLst>
          </p:nvPr>
        </p:nvGraphicFramePr>
        <p:xfrm>
          <a:off x="7112794" y="959644"/>
          <a:ext cx="10196513" cy="8474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4807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8266FF-12FD-43E8-9C4E-E45175720FBD}"/>
              </a:ext>
            </a:extLst>
          </p:cNvPr>
          <p:cNvSpPr>
            <a:spLocks noGrp="1"/>
          </p:cNvSpPr>
          <p:nvPr>
            <p:ph idx="1"/>
          </p:nvPr>
        </p:nvSpPr>
        <p:spPr/>
        <p:txBody>
          <a:bodyPr>
            <a:normAutofit/>
          </a:bodyPr>
          <a:lstStyle/>
          <a:p>
            <a:r>
              <a:rPr lang="en-US" sz="5400" dirty="0">
                <a:latin typeface="Futura medium"/>
              </a:rPr>
              <a:t>Thank you!</a:t>
            </a:r>
          </a:p>
          <a:p>
            <a:endParaRPr lang="en-US" sz="5400" dirty="0">
              <a:latin typeface="Futura medium"/>
            </a:endParaRPr>
          </a:p>
          <a:p>
            <a:r>
              <a:rPr lang="en-US" sz="5400" dirty="0">
                <a:latin typeface="Futura medium"/>
                <a:hlinkClick r:id="rId2"/>
              </a:rPr>
              <a:t>amanda@zerowasteusa.org</a:t>
            </a:r>
            <a:endParaRPr lang="en-US" sz="5400" dirty="0">
              <a:latin typeface="Futura medium"/>
            </a:endParaRPr>
          </a:p>
          <a:p>
            <a:endParaRPr lang="en-US" sz="3200" dirty="0">
              <a:latin typeface="Futura medium"/>
            </a:endParaRPr>
          </a:p>
          <a:p>
            <a:endParaRPr lang="en-US" sz="3200" dirty="0">
              <a:latin typeface="Futura medium"/>
            </a:endParaRPr>
          </a:p>
          <a:p>
            <a:endParaRPr lang="en-US" sz="3200" dirty="0">
              <a:latin typeface="Futura medium"/>
            </a:endParaRPr>
          </a:p>
        </p:txBody>
      </p:sp>
      <p:pic>
        <p:nvPicPr>
          <p:cNvPr id="13" name="Picture 12">
            <a:extLst>
              <a:ext uri="{FF2B5EF4-FFF2-40B4-BE49-F238E27FC236}">
                <a16:creationId xmlns:a16="http://schemas.microsoft.com/office/drawing/2014/main" id="{DD869AE8-37FD-10E8-4802-D014384F3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8560" y="7479793"/>
            <a:ext cx="12499439" cy="2848356"/>
          </a:xfrm>
          <a:prstGeom prst="rect">
            <a:avLst/>
          </a:prstGeom>
        </p:spPr>
      </p:pic>
    </p:spTree>
    <p:extLst>
      <p:ext uri="{BB962C8B-B14F-4D97-AF65-F5344CB8AC3E}">
        <p14:creationId xmlns:p14="http://schemas.microsoft.com/office/powerpoint/2010/main" val="3519108860"/>
      </p:ext>
    </p:extLst>
  </p:cSld>
  <p:clrMapOvr>
    <a:masterClrMapping/>
  </p:clrMapOvr>
</p:sld>
</file>

<file path=ppt/theme/theme1.xml><?xml version="1.0" encoding="utf-8"?>
<a:theme xmlns:a="http://schemas.openxmlformats.org/drawingml/2006/main" name="Retrospect">
  <a:themeElements>
    <a:clrScheme name="Zero Waste USA 2023">
      <a:dk1>
        <a:srgbClr val="595959"/>
      </a:dk1>
      <a:lt1>
        <a:sysClr val="window" lastClr="FFFFFF"/>
      </a:lt1>
      <a:dk2>
        <a:srgbClr val="162F33"/>
      </a:dk2>
      <a:lt2>
        <a:srgbClr val="EAF0E0"/>
      </a:lt2>
      <a:accent1>
        <a:srgbClr val="28326F"/>
      </a:accent1>
      <a:accent2>
        <a:srgbClr val="27AAE1"/>
      </a:accent2>
      <a:accent3>
        <a:srgbClr val="5B9F44"/>
      </a:accent3>
      <a:accent4>
        <a:srgbClr val="A97C50"/>
      </a:accent4>
      <a:accent5>
        <a:srgbClr val="000000"/>
      </a:accent5>
      <a:accent6>
        <a:srgbClr val="FFFFFF"/>
      </a:accent6>
      <a:hlink>
        <a:srgbClr val="28326F"/>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Office Theme">
  <a:themeElements>
    <a:clrScheme name="Zero Waste USA 2023">
      <a:dk1>
        <a:srgbClr val="595959"/>
      </a:dk1>
      <a:lt1>
        <a:sysClr val="window" lastClr="FFFFFF"/>
      </a:lt1>
      <a:dk2>
        <a:srgbClr val="162F33"/>
      </a:dk2>
      <a:lt2>
        <a:srgbClr val="EAF0E0"/>
      </a:lt2>
      <a:accent1>
        <a:srgbClr val="28326F"/>
      </a:accent1>
      <a:accent2>
        <a:srgbClr val="27AAE1"/>
      </a:accent2>
      <a:accent3>
        <a:srgbClr val="5B9F44"/>
      </a:accent3>
      <a:accent4>
        <a:srgbClr val="A97C50"/>
      </a:accent4>
      <a:accent5>
        <a:srgbClr val="000000"/>
      </a:accent5>
      <a:accent6>
        <a:srgbClr val="FFFFFF"/>
      </a:accent6>
      <a:hlink>
        <a:srgbClr val="28326F"/>
      </a:hlink>
      <a:folHlink>
        <a:srgbClr val="7F7F7F"/>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Zero Waste USA 2023">
      <a:dk1>
        <a:srgbClr val="595959"/>
      </a:dk1>
      <a:lt1>
        <a:sysClr val="window" lastClr="FFFFFF"/>
      </a:lt1>
      <a:dk2>
        <a:srgbClr val="162F33"/>
      </a:dk2>
      <a:lt2>
        <a:srgbClr val="EAF0E0"/>
      </a:lt2>
      <a:accent1>
        <a:srgbClr val="28326F"/>
      </a:accent1>
      <a:accent2>
        <a:srgbClr val="27AAE1"/>
      </a:accent2>
      <a:accent3>
        <a:srgbClr val="5B9F44"/>
      </a:accent3>
      <a:accent4>
        <a:srgbClr val="A97C50"/>
      </a:accent4>
      <a:accent5>
        <a:srgbClr val="000000"/>
      </a:accent5>
      <a:accent6>
        <a:srgbClr val="FFFFFF"/>
      </a:accent6>
      <a:hlink>
        <a:srgbClr val="28326F"/>
      </a:hlink>
      <a:folHlink>
        <a:srgbClr val="7F7F7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Metropolitan">
  <a:themeElements>
    <a:clrScheme name="Zero Waste USA 2023">
      <a:dk1>
        <a:srgbClr val="595959"/>
      </a:dk1>
      <a:lt1>
        <a:sysClr val="window" lastClr="FFFFFF"/>
      </a:lt1>
      <a:dk2>
        <a:srgbClr val="162F33"/>
      </a:dk2>
      <a:lt2>
        <a:srgbClr val="EAF0E0"/>
      </a:lt2>
      <a:accent1>
        <a:srgbClr val="28326F"/>
      </a:accent1>
      <a:accent2>
        <a:srgbClr val="27AAE1"/>
      </a:accent2>
      <a:accent3>
        <a:srgbClr val="5B9F44"/>
      </a:accent3>
      <a:accent4>
        <a:srgbClr val="A97C50"/>
      </a:accent4>
      <a:accent5>
        <a:srgbClr val="000000"/>
      </a:accent5>
      <a:accent6>
        <a:srgbClr val="FFFFFF"/>
      </a:accent6>
      <a:hlink>
        <a:srgbClr val="28326F"/>
      </a:hlink>
      <a:folHlink>
        <a:srgbClr val="7F7F7F"/>
      </a:folHlink>
    </a:clrScheme>
    <a:fontScheme name="Zero Waste USA 2023">
      <a:majorFont>
        <a:latin typeface="Futura medium"/>
        <a:ea typeface=""/>
        <a:cs typeface=""/>
      </a:majorFont>
      <a:minorFont>
        <a:latin typeface="Futura medium"/>
        <a:ea typeface=""/>
        <a:cs typeface=""/>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5.xml><?xml version="1.0" encoding="utf-8"?>
<a:theme xmlns:a="http://schemas.openxmlformats.org/drawingml/2006/main" name="1_Metropolitan">
  <a:themeElements>
    <a:clrScheme name="Zero Waste USA 2023">
      <a:dk1>
        <a:srgbClr val="595959"/>
      </a:dk1>
      <a:lt1>
        <a:sysClr val="window" lastClr="FFFFFF"/>
      </a:lt1>
      <a:dk2>
        <a:srgbClr val="162F33"/>
      </a:dk2>
      <a:lt2>
        <a:srgbClr val="EAF0E0"/>
      </a:lt2>
      <a:accent1>
        <a:srgbClr val="28326F"/>
      </a:accent1>
      <a:accent2>
        <a:srgbClr val="27AAE1"/>
      </a:accent2>
      <a:accent3>
        <a:srgbClr val="5B9F44"/>
      </a:accent3>
      <a:accent4>
        <a:srgbClr val="A97C50"/>
      </a:accent4>
      <a:accent5>
        <a:srgbClr val="000000"/>
      </a:accent5>
      <a:accent6>
        <a:srgbClr val="FFFFFF"/>
      </a:accent6>
      <a:hlink>
        <a:srgbClr val="28326F"/>
      </a:hlink>
      <a:folHlink>
        <a:srgbClr val="7F7F7F"/>
      </a:folHlink>
    </a:clrScheme>
    <a:fontScheme name="Zero Waste USA 2023">
      <a:majorFont>
        <a:latin typeface="Futura medium"/>
        <a:ea typeface=""/>
        <a:cs typeface=""/>
      </a:majorFont>
      <a:minorFont>
        <a:latin typeface="Futura medium"/>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25452</TotalTime>
  <Words>516</Words>
  <Application>Microsoft Office PowerPoint</Application>
  <PresentationFormat>Custom</PresentationFormat>
  <Paragraphs>126</Paragraphs>
  <Slides>22</Slides>
  <Notes>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22</vt:i4>
      </vt:variant>
    </vt:vector>
  </HeadingPairs>
  <TitlesOfParts>
    <vt:vector size="34" baseType="lpstr">
      <vt:lpstr>Aptos</vt:lpstr>
      <vt:lpstr>Aptos Display</vt:lpstr>
      <vt:lpstr>Arial</vt:lpstr>
      <vt:lpstr>Arial Nova Light</vt:lpstr>
      <vt:lpstr>Calibri</vt:lpstr>
      <vt:lpstr>Calibri Light</vt:lpstr>
      <vt:lpstr>Futura Medium</vt:lpstr>
      <vt:lpstr>Retrospect</vt:lpstr>
      <vt:lpstr>1_Office Theme</vt:lpstr>
      <vt:lpstr>Office Theme</vt:lpstr>
      <vt:lpstr>2_Metropolitan</vt:lpstr>
      <vt:lpstr>1_Metropolitan</vt:lpstr>
      <vt:lpstr>Zero Waste Systems</vt:lpstr>
      <vt:lpstr>Amanda Rice Waddle</vt:lpstr>
      <vt:lpstr>PowerPoint Presentation</vt:lpstr>
      <vt:lpstr>PowerPoint Presentation</vt:lpstr>
      <vt:lpstr>PowerPoint Presentation</vt:lpstr>
      <vt:lpstr>PowerPoint Presentation</vt:lpstr>
      <vt:lpstr>PowerPoint Presentation</vt:lpstr>
      <vt:lpstr>PowerPoint Presentation</vt:lpstr>
      <vt:lpstr>How do we Create Zero Waste Systems?</vt:lpstr>
      <vt:lpstr>Zero Waste Advocacy</vt:lpstr>
      <vt:lpstr>Zero Waste Planning</vt:lpstr>
      <vt:lpstr>Zero Waste Planning</vt:lpstr>
      <vt:lpstr>Zero Waste Implementation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Amanda Waddle</dc:creator>
  <cp:lastModifiedBy>Amanda Waddle</cp:lastModifiedBy>
  <cp:revision>6</cp:revision>
  <dcterms:created xsi:type="dcterms:W3CDTF">2025-03-04T16:16:27Z</dcterms:created>
  <dcterms:modified xsi:type="dcterms:W3CDTF">2026-08-21T17:50:24Z</dcterms:modified>
</cp:coreProperties>
</file>