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1224" r:id="rId2"/>
    <p:sldId id="291" r:id="rId3"/>
    <p:sldId id="778" r:id="rId4"/>
    <p:sldId id="1025" r:id="rId5"/>
    <p:sldId id="1226" r:id="rId6"/>
    <p:sldId id="1227" r:id="rId7"/>
    <p:sldId id="1228" r:id="rId8"/>
    <p:sldId id="1229" r:id="rId9"/>
    <p:sldId id="1230" r:id="rId10"/>
    <p:sldId id="1231" r:id="rId11"/>
    <p:sldId id="1235" r:id="rId12"/>
    <p:sldId id="1233" r:id="rId13"/>
    <p:sldId id="1234" r:id="rId14"/>
    <p:sldId id="276" r:id="rId15"/>
    <p:sldId id="1237" r:id="rId16"/>
    <p:sldId id="1238" r:id="rId17"/>
    <p:sldId id="1241" r:id="rId18"/>
    <p:sldId id="1242" r:id="rId19"/>
    <p:sldId id="777" r:id="rId20"/>
    <p:sldId id="774" r:id="rId21"/>
    <p:sldId id="1243" r:id="rId22"/>
    <p:sldId id="1132" r:id="rId23"/>
    <p:sldId id="1225" r:id="rId24"/>
    <p:sldId id="1239" r:id="rId25"/>
    <p:sldId id="302" r:id="rId26"/>
    <p:sldId id="301" r:id="rId27"/>
    <p:sldId id="1162" r:id="rId28"/>
    <p:sldId id="1045" r:id="rId29"/>
    <p:sldId id="1163" r:id="rId30"/>
    <p:sldId id="1199" r:id="rId31"/>
    <p:sldId id="1236" r:id="rId32"/>
    <p:sldId id="1159" r:id="rId33"/>
    <p:sldId id="1178" r:id="rId34"/>
    <p:sldId id="1147" r:id="rId35"/>
    <p:sldId id="1180" r:id="rId36"/>
    <p:sldId id="1205" r:id="rId37"/>
    <p:sldId id="1203" r:id="rId38"/>
    <p:sldId id="1217" r:id="rId39"/>
    <p:sldId id="121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0000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51907"/>
  </p:normalViewPr>
  <p:slideViewPr>
    <p:cSldViewPr snapToGrid="0" snapToObjects="1">
      <p:cViewPr varScale="1">
        <p:scale>
          <a:sx n="58" d="100"/>
          <a:sy n="58" d="100"/>
        </p:scale>
        <p:origin x="21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OCCN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RMPNa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nHDPENation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cHDPENa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PPNa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PET%20NA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ALNA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Steel%20Nat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GLASS%20NATIONA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zmiller/Documents/Chaz's%20work/Value%20per%20ton%20National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Dollars per ton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$40,Sheet1!$A$1:$A$42,Sheet1!$A$1:$A$43,Sheet1!$A$1:$A$44,Sheet1!$A$1:$A$45,Sheet1!$A$1:$A$48,Sheet1!$A$1:$A$49,Sheet1!$A$1:$A$50,Sheet1!$A$1:$A$52,Sheet1!$A$1:$A$54,Sheet1!$A$1:$A$55,Sheet1!$A$1:$A$56,Sheet1!$A$1:$A$57,Sheet1!$A$1:$A$60,Sheet1!$A$1:$A$65,Sheet1!$A$1:$A$68,Sheet1!$A$1:$A$69,Sheet1!$A$1:$A$71,Sheet1!$A$1:$A$75,Sheet1!$A$1:$A$76,Sheet1!$A$1:$A$77,Sheet1!$A$1:$A$78,Sheet1!$A$1:$A$79,Sheet1!$A$1:$A$80)</c:f>
              <c:numCache>
                <c:formatCode>d\-mmm</c:formatCode>
                <c:ptCount val="1433"/>
                <c:pt idx="0">
                  <c:v>43861</c:v>
                </c:pt>
                <c:pt idx="1">
                  <c:v>43889</c:v>
                </c:pt>
                <c:pt idx="2">
                  <c:v>43921</c:v>
                </c:pt>
                <c:pt idx="3">
                  <c:v>43951</c:v>
                </c:pt>
                <c:pt idx="4">
                  <c:v>43982</c:v>
                </c:pt>
                <c:pt idx="5">
                  <c:v>44012</c:v>
                </c:pt>
                <c:pt idx="6">
                  <c:v>44043</c:v>
                </c:pt>
                <c:pt idx="7">
                  <c:v>44074</c:v>
                </c:pt>
                <c:pt idx="8">
                  <c:v>44104</c:v>
                </c:pt>
                <c:pt idx="9">
                  <c:v>44135</c:v>
                </c:pt>
                <c:pt idx="10">
                  <c:v>44165</c:v>
                </c:pt>
                <c:pt idx="11">
                  <c:v>44196</c:v>
                </c:pt>
                <c:pt idx="12">
                  <c:v>44227</c:v>
                </c:pt>
                <c:pt idx="13">
                  <c:v>44255</c:v>
                </c:pt>
                <c:pt idx="14">
                  <c:v>44285</c:v>
                </c:pt>
                <c:pt idx="15">
                  <c:v>44316</c:v>
                </c:pt>
                <c:pt idx="16">
                  <c:v>44347</c:v>
                </c:pt>
                <c:pt idx="17">
                  <c:v>44377</c:v>
                </c:pt>
                <c:pt idx="18">
                  <c:v>44408</c:v>
                </c:pt>
                <c:pt idx="19">
                  <c:v>44439</c:v>
                </c:pt>
                <c:pt idx="20">
                  <c:v>44469</c:v>
                </c:pt>
                <c:pt idx="21">
                  <c:v>44500</c:v>
                </c:pt>
                <c:pt idx="22">
                  <c:v>44530</c:v>
                </c:pt>
                <c:pt idx="23">
                  <c:v>44561</c:v>
                </c:pt>
                <c:pt idx="24">
                  <c:v>44591</c:v>
                </c:pt>
                <c:pt idx="25">
                  <c:v>44620</c:v>
                </c:pt>
                <c:pt idx="26">
                  <c:v>44651</c:v>
                </c:pt>
                <c:pt idx="27">
                  <c:v>44681</c:v>
                </c:pt>
                <c:pt idx="28">
                  <c:v>44712</c:v>
                </c:pt>
                <c:pt idx="29">
                  <c:v>44742</c:v>
                </c:pt>
                <c:pt idx="30">
                  <c:v>44773</c:v>
                </c:pt>
                <c:pt idx="31">
                  <c:v>44804</c:v>
                </c:pt>
                <c:pt idx="32">
                  <c:v>44834</c:v>
                </c:pt>
                <c:pt idx="33">
                  <c:v>44865</c:v>
                </c:pt>
                <c:pt idx="34">
                  <c:v>44895</c:v>
                </c:pt>
                <c:pt idx="35">
                  <c:v>44926</c:v>
                </c:pt>
                <c:pt idx="36">
                  <c:v>44957</c:v>
                </c:pt>
                <c:pt idx="37">
                  <c:v>44985</c:v>
                </c:pt>
                <c:pt idx="38">
                  <c:v>45015</c:v>
                </c:pt>
                <c:pt idx="39">
                  <c:v>45046</c:v>
                </c:pt>
                <c:pt idx="40">
                  <c:v>43861</c:v>
                </c:pt>
                <c:pt idx="41">
                  <c:v>43889</c:v>
                </c:pt>
                <c:pt idx="42">
                  <c:v>43921</c:v>
                </c:pt>
                <c:pt idx="43">
                  <c:v>43951</c:v>
                </c:pt>
                <c:pt idx="44">
                  <c:v>43982</c:v>
                </c:pt>
                <c:pt idx="45">
                  <c:v>44012</c:v>
                </c:pt>
                <c:pt idx="46">
                  <c:v>44043</c:v>
                </c:pt>
                <c:pt idx="47">
                  <c:v>44074</c:v>
                </c:pt>
                <c:pt idx="48">
                  <c:v>44104</c:v>
                </c:pt>
                <c:pt idx="49">
                  <c:v>44135</c:v>
                </c:pt>
                <c:pt idx="50">
                  <c:v>44165</c:v>
                </c:pt>
                <c:pt idx="51">
                  <c:v>44196</c:v>
                </c:pt>
                <c:pt idx="52">
                  <c:v>44227</c:v>
                </c:pt>
                <c:pt idx="53">
                  <c:v>44255</c:v>
                </c:pt>
                <c:pt idx="54">
                  <c:v>44285</c:v>
                </c:pt>
                <c:pt idx="55">
                  <c:v>44316</c:v>
                </c:pt>
                <c:pt idx="56">
                  <c:v>44347</c:v>
                </c:pt>
                <c:pt idx="57">
                  <c:v>44377</c:v>
                </c:pt>
                <c:pt idx="58">
                  <c:v>44408</c:v>
                </c:pt>
                <c:pt idx="59">
                  <c:v>44439</c:v>
                </c:pt>
                <c:pt idx="60">
                  <c:v>44469</c:v>
                </c:pt>
                <c:pt idx="61">
                  <c:v>44500</c:v>
                </c:pt>
                <c:pt idx="62">
                  <c:v>44530</c:v>
                </c:pt>
                <c:pt idx="63">
                  <c:v>44561</c:v>
                </c:pt>
                <c:pt idx="64">
                  <c:v>44591</c:v>
                </c:pt>
                <c:pt idx="65">
                  <c:v>44620</c:v>
                </c:pt>
                <c:pt idx="66">
                  <c:v>44651</c:v>
                </c:pt>
                <c:pt idx="67">
                  <c:v>44681</c:v>
                </c:pt>
                <c:pt idx="68">
                  <c:v>44712</c:v>
                </c:pt>
                <c:pt idx="69">
                  <c:v>44742</c:v>
                </c:pt>
                <c:pt idx="70">
                  <c:v>44773</c:v>
                </c:pt>
                <c:pt idx="71">
                  <c:v>44804</c:v>
                </c:pt>
                <c:pt idx="72">
                  <c:v>44834</c:v>
                </c:pt>
                <c:pt idx="73">
                  <c:v>44865</c:v>
                </c:pt>
                <c:pt idx="74">
                  <c:v>44895</c:v>
                </c:pt>
                <c:pt idx="75">
                  <c:v>44926</c:v>
                </c:pt>
                <c:pt idx="76">
                  <c:v>44957</c:v>
                </c:pt>
                <c:pt idx="77">
                  <c:v>44985</c:v>
                </c:pt>
                <c:pt idx="78">
                  <c:v>45015</c:v>
                </c:pt>
                <c:pt idx="79">
                  <c:v>45046</c:v>
                </c:pt>
                <c:pt idx="80" formatCode="m/d/yy">
                  <c:v>45077</c:v>
                </c:pt>
                <c:pt idx="81" formatCode="m/d/yy">
                  <c:v>45107</c:v>
                </c:pt>
                <c:pt idx="82">
                  <c:v>43861</c:v>
                </c:pt>
                <c:pt idx="83">
                  <c:v>43889</c:v>
                </c:pt>
                <c:pt idx="84">
                  <c:v>43921</c:v>
                </c:pt>
                <c:pt idx="85">
                  <c:v>43951</c:v>
                </c:pt>
                <c:pt idx="86">
                  <c:v>43982</c:v>
                </c:pt>
                <c:pt idx="87">
                  <c:v>44012</c:v>
                </c:pt>
                <c:pt idx="88">
                  <c:v>44043</c:v>
                </c:pt>
                <c:pt idx="89">
                  <c:v>44074</c:v>
                </c:pt>
                <c:pt idx="90">
                  <c:v>44104</c:v>
                </c:pt>
                <c:pt idx="91">
                  <c:v>44135</c:v>
                </c:pt>
                <c:pt idx="92">
                  <c:v>44165</c:v>
                </c:pt>
                <c:pt idx="93">
                  <c:v>44196</c:v>
                </c:pt>
                <c:pt idx="94">
                  <c:v>44227</c:v>
                </c:pt>
                <c:pt idx="95">
                  <c:v>44255</c:v>
                </c:pt>
                <c:pt idx="96">
                  <c:v>44285</c:v>
                </c:pt>
                <c:pt idx="97">
                  <c:v>44316</c:v>
                </c:pt>
                <c:pt idx="98">
                  <c:v>44347</c:v>
                </c:pt>
                <c:pt idx="99">
                  <c:v>44377</c:v>
                </c:pt>
                <c:pt idx="100">
                  <c:v>44408</c:v>
                </c:pt>
                <c:pt idx="101">
                  <c:v>44439</c:v>
                </c:pt>
                <c:pt idx="102">
                  <c:v>44469</c:v>
                </c:pt>
                <c:pt idx="103">
                  <c:v>44500</c:v>
                </c:pt>
                <c:pt idx="104">
                  <c:v>44530</c:v>
                </c:pt>
                <c:pt idx="105">
                  <c:v>44561</c:v>
                </c:pt>
                <c:pt idx="106">
                  <c:v>44591</c:v>
                </c:pt>
                <c:pt idx="107">
                  <c:v>44620</c:v>
                </c:pt>
                <c:pt idx="108">
                  <c:v>44651</c:v>
                </c:pt>
                <c:pt idx="109">
                  <c:v>44681</c:v>
                </c:pt>
                <c:pt idx="110">
                  <c:v>44712</c:v>
                </c:pt>
                <c:pt idx="111">
                  <c:v>44742</c:v>
                </c:pt>
                <c:pt idx="112">
                  <c:v>44773</c:v>
                </c:pt>
                <c:pt idx="113">
                  <c:v>44804</c:v>
                </c:pt>
                <c:pt idx="114">
                  <c:v>44834</c:v>
                </c:pt>
                <c:pt idx="115">
                  <c:v>44865</c:v>
                </c:pt>
                <c:pt idx="116">
                  <c:v>44895</c:v>
                </c:pt>
                <c:pt idx="117">
                  <c:v>44926</c:v>
                </c:pt>
                <c:pt idx="118">
                  <c:v>44957</c:v>
                </c:pt>
                <c:pt idx="119">
                  <c:v>44985</c:v>
                </c:pt>
                <c:pt idx="120">
                  <c:v>45015</c:v>
                </c:pt>
                <c:pt idx="121">
                  <c:v>45046</c:v>
                </c:pt>
                <c:pt idx="122" formatCode="m/d/yy">
                  <c:v>45077</c:v>
                </c:pt>
                <c:pt idx="123" formatCode="m/d/yy">
                  <c:v>45107</c:v>
                </c:pt>
                <c:pt idx="124" formatCode="m/d/yy">
                  <c:v>45137</c:v>
                </c:pt>
                <c:pt idx="125">
                  <c:v>43861</c:v>
                </c:pt>
                <c:pt idx="126">
                  <c:v>43889</c:v>
                </c:pt>
                <c:pt idx="127">
                  <c:v>43921</c:v>
                </c:pt>
                <c:pt idx="128">
                  <c:v>43951</c:v>
                </c:pt>
                <c:pt idx="129">
                  <c:v>43982</c:v>
                </c:pt>
                <c:pt idx="130">
                  <c:v>44012</c:v>
                </c:pt>
                <c:pt idx="131">
                  <c:v>44043</c:v>
                </c:pt>
                <c:pt idx="132">
                  <c:v>44074</c:v>
                </c:pt>
                <c:pt idx="133">
                  <c:v>44104</c:v>
                </c:pt>
                <c:pt idx="134">
                  <c:v>44135</c:v>
                </c:pt>
                <c:pt idx="135">
                  <c:v>44165</c:v>
                </c:pt>
                <c:pt idx="136">
                  <c:v>44196</c:v>
                </c:pt>
                <c:pt idx="137">
                  <c:v>44227</c:v>
                </c:pt>
                <c:pt idx="138">
                  <c:v>44255</c:v>
                </c:pt>
                <c:pt idx="139">
                  <c:v>44285</c:v>
                </c:pt>
                <c:pt idx="140">
                  <c:v>44316</c:v>
                </c:pt>
                <c:pt idx="141">
                  <c:v>44347</c:v>
                </c:pt>
                <c:pt idx="142">
                  <c:v>44377</c:v>
                </c:pt>
                <c:pt idx="143">
                  <c:v>44408</c:v>
                </c:pt>
                <c:pt idx="144">
                  <c:v>44439</c:v>
                </c:pt>
                <c:pt idx="145">
                  <c:v>44469</c:v>
                </c:pt>
                <c:pt idx="146">
                  <c:v>44500</c:v>
                </c:pt>
                <c:pt idx="147">
                  <c:v>44530</c:v>
                </c:pt>
                <c:pt idx="148">
                  <c:v>44561</c:v>
                </c:pt>
                <c:pt idx="149">
                  <c:v>44591</c:v>
                </c:pt>
                <c:pt idx="150">
                  <c:v>44620</c:v>
                </c:pt>
                <c:pt idx="151">
                  <c:v>44651</c:v>
                </c:pt>
                <c:pt idx="152">
                  <c:v>44681</c:v>
                </c:pt>
                <c:pt idx="153">
                  <c:v>44712</c:v>
                </c:pt>
                <c:pt idx="154">
                  <c:v>44742</c:v>
                </c:pt>
                <c:pt idx="155">
                  <c:v>44773</c:v>
                </c:pt>
                <c:pt idx="156">
                  <c:v>44804</c:v>
                </c:pt>
                <c:pt idx="157">
                  <c:v>44834</c:v>
                </c:pt>
                <c:pt idx="158">
                  <c:v>44865</c:v>
                </c:pt>
                <c:pt idx="159">
                  <c:v>44895</c:v>
                </c:pt>
                <c:pt idx="160">
                  <c:v>44926</c:v>
                </c:pt>
                <c:pt idx="161">
                  <c:v>44957</c:v>
                </c:pt>
                <c:pt idx="162">
                  <c:v>44985</c:v>
                </c:pt>
                <c:pt idx="163">
                  <c:v>45015</c:v>
                </c:pt>
                <c:pt idx="164">
                  <c:v>45046</c:v>
                </c:pt>
                <c:pt idx="165" formatCode="m/d/yy">
                  <c:v>45077</c:v>
                </c:pt>
                <c:pt idx="166" formatCode="m/d/yy">
                  <c:v>45107</c:v>
                </c:pt>
                <c:pt idx="167" formatCode="m/d/yy">
                  <c:v>45137</c:v>
                </c:pt>
                <c:pt idx="168" formatCode="m/d/yy">
                  <c:v>45169</c:v>
                </c:pt>
                <c:pt idx="169">
                  <c:v>43861</c:v>
                </c:pt>
                <c:pt idx="170">
                  <c:v>43889</c:v>
                </c:pt>
                <c:pt idx="171">
                  <c:v>43921</c:v>
                </c:pt>
                <c:pt idx="172">
                  <c:v>43951</c:v>
                </c:pt>
                <c:pt idx="173">
                  <c:v>43982</c:v>
                </c:pt>
                <c:pt idx="174">
                  <c:v>44012</c:v>
                </c:pt>
                <c:pt idx="175">
                  <c:v>44043</c:v>
                </c:pt>
                <c:pt idx="176">
                  <c:v>44074</c:v>
                </c:pt>
                <c:pt idx="177">
                  <c:v>44104</c:v>
                </c:pt>
                <c:pt idx="178">
                  <c:v>44135</c:v>
                </c:pt>
                <c:pt idx="179">
                  <c:v>44165</c:v>
                </c:pt>
                <c:pt idx="180">
                  <c:v>44196</c:v>
                </c:pt>
                <c:pt idx="181">
                  <c:v>44227</c:v>
                </c:pt>
                <c:pt idx="182">
                  <c:v>44255</c:v>
                </c:pt>
                <c:pt idx="183">
                  <c:v>44285</c:v>
                </c:pt>
                <c:pt idx="184">
                  <c:v>44316</c:v>
                </c:pt>
                <c:pt idx="185">
                  <c:v>44347</c:v>
                </c:pt>
                <c:pt idx="186">
                  <c:v>44377</c:v>
                </c:pt>
                <c:pt idx="187">
                  <c:v>44408</c:v>
                </c:pt>
                <c:pt idx="188">
                  <c:v>44439</c:v>
                </c:pt>
                <c:pt idx="189">
                  <c:v>44469</c:v>
                </c:pt>
                <c:pt idx="190">
                  <c:v>44500</c:v>
                </c:pt>
                <c:pt idx="191">
                  <c:v>44530</c:v>
                </c:pt>
                <c:pt idx="192">
                  <c:v>44561</c:v>
                </c:pt>
                <c:pt idx="193">
                  <c:v>44591</c:v>
                </c:pt>
                <c:pt idx="194">
                  <c:v>44620</c:v>
                </c:pt>
                <c:pt idx="195">
                  <c:v>44651</c:v>
                </c:pt>
                <c:pt idx="196">
                  <c:v>44681</c:v>
                </c:pt>
                <c:pt idx="197">
                  <c:v>44712</c:v>
                </c:pt>
                <c:pt idx="198">
                  <c:v>44742</c:v>
                </c:pt>
                <c:pt idx="199">
                  <c:v>44773</c:v>
                </c:pt>
                <c:pt idx="200">
                  <c:v>44804</c:v>
                </c:pt>
                <c:pt idx="201">
                  <c:v>44834</c:v>
                </c:pt>
                <c:pt idx="202">
                  <c:v>44865</c:v>
                </c:pt>
                <c:pt idx="203">
                  <c:v>44895</c:v>
                </c:pt>
                <c:pt idx="204">
                  <c:v>44926</c:v>
                </c:pt>
                <c:pt idx="205">
                  <c:v>44957</c:v>
                </c:pt>
                <c:pt idx="206">
                  <c:v>44985</c:v>
                </c:pt>
                <c:pt idx="207">
                  <c:v>45015</c:v>
                </c:pt>
                <c:pt idx="208">
                  <c:v>45046</c:v>
                </c:pt>
                <c:pt idx="209" formatCode="m/d/yy">
                  <c:v>45077</c:v>
                </c:pt>
                <c:pt idx="210" formatCode="m/d/yy">
                  <c:v>45107</c:v>
                </c:pt>
                <c:pt idx="211" formatCode="m/d/yy">
                  <c:v>45137</c:v>
                </c:pt>
                <c:pt idx="212" formatCode="m/d/yy">
                  <c:v>45169</c:v>
                </c:pt>
                <c:pt idx="213" formatCode="m/d/yy">
                  <c:v>45199</c:v>
                </c:pt>
                <c:pt idx="214">
                  <c:v>43861</c:v>
                </c:pt>
                <c:pt idx="215">
                  <c:v>43889</c:v>
                </c:pt>
                <c:pt idx="216">
                  <c:v>43921</c:v>
                </c:pt>
                <c:pt idx="217">
                  <c:v>43951</c:v>
                </c:pt>
                <c:pt idx="218">
                  <c:v>43982</c:v>
                </c:pt>
                <c:pt idx="219">
                  <c:v>44012</c:v>
                </c:pt>
                <c:pt idx="220">
                  <c:v>44043</c:v>
                </c:pt>
                <c:pt idx="221">
                  <c:v>44074</c:v>
                </c:pt>
                <c:pt idx="222">
                  <c:v>44104</c:v>
                </c:pt>
                <c:pt idx="223">
                  <c:v>44135</c:v>
                </c:pt>
                <c:pt idx="224">
                  <c:v>44165</c:v>
                </c:pt>
                <c:pt idx="225">
                  <c:v>44196</c:v>
                </c:pt>
                <c:pt idx="226">
                  <c:v>44227</c:v>
                </c:pt>
                <c:pt idx="227">
                  <c:v>44255</c:v>
                </c:pt>
                <c:pt idx="228">
                  <c:v>44285</c:v>
                </c:pt>
                <c:pt idx="229">
                  <c:v>44316</c:v>
                </c:pt>
                <c:pt idx="230">
                  <c:v>44347</c:v>
                </c:pt>
                <c:pt idx="231">
                  <c:v>44377</c:v>
                </c:pt>
                <c:pt idx="232">
                  <c:v>44408</c:v>
                </c:pt>
                <c:pt idx="233">
                  <c:v>44439</c:v>
                </c:pt>
                <c:pt idx="234">
                  <c:v>44469</c:v>
                </c:pt>
                <c:pt idx="235">
                  <c:v>44500</c:v>
                </c:pt>
                <c:pt idx="236">
                  <c:v>44530</c:v>
                </c:pt>
                <c:pt idx="237">
                  <c:v>44561</c:v>
                </c:pt>
                <c:pt idx="238">
                  <c:v>44591</c:v>
                </c:pt>
                <c:pt idx="239">
                  <c:v>44620</c:v>
                </c:pt>
                <c:pt idx="240">
                  <c:v>44651</c:v>
                </c:pt>
                <c:pt idx="241">
                  <c:v>44681</c:v>
                </c:pt>
                <c:pt idx="242">
                  <c:v>44712</c:v>
                </c:pt>
                <c:pt idx="243">
                  <c:v>44742</c:v>
                </c:pt>
                <c:pt idx="244">
                  <c:v>44773</c:v>
                </c:pt>
                <c:pt idx="245">
                  <c:v>44804</c:v>
                </c:pt>
                <c:pt idx="246">
                  <c:v>44834</c:v>
                </c:pt>
                <c:pt idx="247">
                  <c:v>44865</c:v>
                </c:pt>
                <c:pt idx="248">
                  <c:v>44895</c:v>
                </c:pt>
                <c:pt idx="249">
                  <c:v>44926</c:v>
                </c:pt>
                <c:pt idx="250">
                  <c:v>44957</c:v>
                </c:pt>
                <c:pt idx="251">
                  <c:v>44985</c:v>
                </c:pt>
                <c:pt idx="252">
                  <c:v>45015</c:v>
                </c:pt>
                <c:pt idx="253">
                  <c:v>45046</c:v>
                </c:pt>
                <c:pt idx="254" formatCode="m/d/yy">
                  <c:v>45077</c:v>
                </c:pt>
                <c:pt idx="255" formatCode="m/d/yy">
                  <c:v>45107</c:v>
                </c:pt>
                <c:pt idx="256" formatCode="m/d/yy">
                  <c:v>45137</c:v>
                </c:pt>
                <c:pt idx="257" formatCode="m/d/yy">
                  <c:v>45169</c:v>
                </c:pt>
                <c:pt idx="258" formatCode="m/d/yy">
                  <c:v>45199</c:v>
                </c:pt>
                <c:pt idx="259" formatCode="m/d/yy">
                  <c:v>45230</c:v>
                </c:pt>
                <c:pt idx="260" formatCode="m/d/yy">
                  <c:v>45260</c:v>
                </c:pt>
                <c:pt idx="261" formatCode="m/d/yy">
                  <c:v>45291</c:v>
                </c:pt>
                <c:pt idx="262">
                  <c:v>43861</c:v>
                </c:pt>
                <c:pt idx="263">
                  <c:v>43889</c:v>
                </c:pt>
                <c:pt idx="264">
                  <c:v>43921</c:v>
                </c:pt>
                <c:pt idx="265">
                  <c:v>43951</c:v>
                </c:pt>
                <c:pt idx="266">
                  <c:v>43982</c:v>
                </c:pt>
                <c:pt idx="267">
                  <c:v>44012</c:v>
                </c:pt>
                <c:pt idx="268">
                  <c:v>44043</c:v>
                </c:pt>
                <c:pt idx="269">
                  <c:v>44074</c:v>
                </c:pt>
                <c:pt idx="270">
                  <c:v>44104</c:v>
                </c:pt>
                <c:pt idx="271">
                  <c:v>44135</c:v>
                </c:pt>
                <c:pt idx="272">
                  <c:v>44165</c:v>
                </c:pt>
                <c:pt idx="273">
                  <c:v>44196</c:v>
                </c:pt>
                <c:pt idx="274">
                  <c:v>44227</c:v>
                </c:pt>
                <c:pt idx="275">
                  <c:v>44255</c:v>
                </c:pt>
                <c:pt idx="276">
                  <c:v>44285</c:v>
                </c:pt>
                <c:pt idx="277">
                  <c:v>44316</c:v>
                </c:pt>
                <c:pt idx="278">
                  <c:v>44347</c:v>
                </c:pt>
                <c:pt idx="279">
                  <c:v>44377</c:v>
                </c:pt>
                <c:pt idx="280">
                  <c:v>44408</c:v>
                </c:pt>
                <c:pt idx="281">
                  <c:v>44439</c:v>
                </c:pt>
                <c:pt idx="282">
                  <c:v>44469</c:v>
                </c:pt>
                <c:pt idx="283">
                  <c:v>44500</c:v>
                </c:pt>
                <c:pt idx="284">
                  <c:v>44530</c:v>
                </c:pt>
                <c:pt idx="285">
                  <c:v>44561</c:v>
                </c:pt>
                <c:pt idx="286">
                  <c:v>44591</c:v>
                </c:pt>
                <c:pt idx="287">
                  <c:v>44620</c:v>
                </c:pt>
                <c:pt idx="288">
                  <c:v>44651</c:v>
                </c:pt>
                <c:pt idx="289">
                  <c:v>44681</c:v>
                </c:pt>
                <c:pt idx="290">
                  <c:v>44712</c:v>
                </c:pt>
                <c:pt idx="291">
                  <c:v>44742</c:v>
                </c:pt>
                <c:pt idx="292">
                  <c:v>44773</c:v>
                </c:pt>
                <c:pt idx="293">
                  <c:v>44804</c:v>
                </c:pt>
                <c:pt idx="294">
                  <c:v>44834</c:v>
                </c:pt>
                <c:pt idx="295">
                  <c:v>44865</c:v>
                </c:pt>
                <c:pt idx="296">
                  <c:v>44895</c:v>
                </c:pt>
                <c:pt idx="297">
                  <c:v>44926</c:v>
                </c:pt>
                <c:pt idx="298">
                  <c:v>44957</c:v>
                </c:pt>
                <c:pt idx="299">
                  <c:v>44985</c:v>
                </c:pt>
                <c:pt idx="300">
                  <c:v>45015</c:v>
                </c:pt>
                <c:pt idx="301">
                  <c:v>45046</c:v>
                </c:pt>
                <c:pt idx="302" formatCode="m/d/yy">
                  <c:v>45077</c:v>
                </c:pt>
                <c:pt idx="303" formatCode="m/d/yy">
                  <c:v>45107</c:v>
                </c:pt>
                <c:pt idx="304" formatCode="m/d/yy">
                  <c:v>45137</c:v>
                </c:pt>
                <c:pt idx="305" formatCode="m/d/yy">
                  <c:v>45169</c:v>
                </c:pt>
                <c:pt idx="306" formatCode="m/d/yy">
                  <c:v>45199</c:v>
                </c:pt>
                <c:pt idx="307" formatCode="m/d/yy">
                  <c:v>45230</c:v>
                </c:pt>
                <c:pt idx="308" formatCode="m/d/yy">
                  <c:v>45260</c:v>
                </c:pt>
                <c:pt idx="309" formatCode="m/d/yy">
                  <c:v>45291</c:v>
                </c:pt>
                <c:pt idx="310" formatCode="m/d/yy">
                  <c:v>45322</c:v>
                </c:pt>
                <c:pt idx="311">
                  <c:v>43861</c:v>
                </c:pt>
                <c:pt idx="312">
                  <c:v>43889</c:v>
                </c:pt>
                <c:pt idx="313">
                  <c:v>43921</c:v>
                </c:pt>
                <c:pt idx="314">
                  <c:v>43951</c:v>
                </c:pt>
                <c:pt idx="315">
                  <c:v>43982</c:v>
                </c:pt>
                <c:pt idx="316">
                  <c:v>44012</c:v>
                </c:pt>
                <c:pt idx="317">
                  <c:v>44043</c:v>
                </c:pt>
                <c:pt idx="318">
                  <c:v>44074</c:v>
                </c:pt>
                <c:pt idx="319">
                  <c:v>44104</c:v>
                </c:pt>
                <c:pt idx="320">
                  <c:v>44135</c:v>
                </c:pt>
                <c:pt idx="321">
                  <c:v>44165</c:v>
                </c:pt>
                <c:pt idx="322">
                  <c:v>44196</c:v>
                </c:pt>
                <c:pt idx="323">
                  <c:v>44227</c:v>
                </c:pt>
                <c:pt idx="324">
                  <c:v>44255</c:v>
                </c:pt>
                <c:pt idx="325">
                  <c:v>44285</c:v>
                </c:pt>
                <c:pt idx="326">
                  <c:v>44316</c:v>
                </c:pt>
                <c:pt idx="327">
                  <c:v>44347</c:v>
                </c:pt>
                <c:pt idx="328">
                  <c:v>44377</c:v>
                </c:pt>
                <c:pt idx="329">
                  <c:v>44408</c:v>
                </c:pt>
                <c:pt idx="330">
                  <c:v>44439</c:v>
                </c:pt>
                <c:pt idx="331">
                  <c:v>44469</c:v>
                </c:pt>
                <c:pt idx="332">
                  <c:v>44500</c:v>
                </c:pt>
                <c:pt idx="333">
                  <c:v>44530</c:v>
                </c:pt>
                <c:pt idx="334">
                  <c:v>44561</c:v>
                </c:pt>
                <c:pt idx="335">
                  <c:v>44591</c:v>
                </c:pt>
                <c:pt idx="336">
                  <c:v>44620</c:v>
                </c:pt>
                <c:pt idx="337">
                  <c:v>44651</c:v>
                </c:pt>
                <c:pt idx="338">
                  <c:v>44681</c:v>
                </c:pt>
                <c:pt idx="339">
                  <c:v>44712</c:v>
                </c:pt>
                <c:pt idx="340">
                  <c:v>44742</c:v>
                </c:pt>
                <c:pt idx="341">
                  <c:v>44773</c:v>
                </c:pt>
                <c:pt idx="342">
                  <c:v>44804</c:v>
                </c:pt>
                <c:pt idx="343">
                  <c:v>44834</c:v>
                </c:pt>
                <c:pt idx="344">
                  <c:v>44865</c:v>
                </c:pt>
                <c:pt idx="345">
                  <c:v>44895</c:v>
                </c:pt>
                <c:pt idx="346">
                  <c:v>44926</c:v>
                </c:pt>
                <c:pt idx="347">
                  <c:v>44957</c:v>
                </c:pt>
                <c:pt idx="348">
                  <c:v>44985</c:v>
                </c:pt>
                <c:pt idx="349">
                  <c:v>45015</c:v>
                </c:pt>
                <c:pt idx="350">
                  <c:v>45046</c:v>
                </c:pt>
                <c:pt idx="351" formatCode="m/d/yy">
                  <c:v>45077</c:v>
                </c:pt>
                <c:pt idx="352" formatCode="m/d/yy">
                  <c:v>45107</c:v>
                </c:pt>
                <c:pt idx="353" formatCode="m/d/yy">
                  <c:v>45137</c:v>
                </c:pt>
                <c:pt idx="354" formatCode="m/d/yy">
                  <c:v>45169</c:v>
                </c:pt>
                <c:pt idx="355" formatCode="m/d/yy">
                  <c:v>45199</c:v>
                </c:pt>
                <c:pt idx="356" formatCode="m/d/yy">
                  <c:v>45230</c:v>
                </c:pt>
                <c:pt idx="357" formatCode="m/d/yy">
                  <c:v>45260</c:v>
                </c:pt>
                <c:pt idx="358" formatCode="m/d/yy">
                  <c:v>45291</c:v>
                </c:pt>
                <c:pt idx="359" formatCode="m/d/yy">
                  <c:v>45322</c:v>
                </c:pt>
                <c:pt idx="360" formatCode="m/d/yy">
                  <c:v>45351</c:v>
                </c:pt>
                <c:pt idx="361">
                  <c:v>43861</c:v>
                </c:pt>
                <c:pt idx="362">
                  <c:v>43889</c:v>
                </c:pt>
                <c:pt idx="363">
                  <c:v>43921</c:v>
                </c:pt>
                <c:pt idx="364">
                  <c:v>43951</c:v>
                </c:pt>
                <c:pt idx="365">
                  <c:v>43982</c:v>
                </c:pt>
                <c:pt idx="366">
                  <c:v>44012</c:v>
                </c:pt>
                <c:pt idx="367">
                  <c:v>44043</c:v>
                </c:pt>
                <c:pt idx="368">
                  <c:v>44074</c:v>
                </c:pt>
                <c:pt idx="369">
                  <c:v>44104</c:v>
                </c:pt>
                <c:pt idx="370">
                  <c:v>44135</c:v>
                </c:pt>
                <c:pt idx="371">
                  <c:v>44165</c:v>
                </c:pt>
                <c:pt idx="372">
                  <c:v>44196</c:v>
                </c:pt>
                <c:pt idx="373">
                  <c:v>44227</c:v>
                </c:pt>
                <c:pt idx="374">
                  <c:v>44255</c:v>
                </c:pt>
                <c:pt idx="375">
                  <c:v>44285</c:v>
                </c:pt>
                <c:pt idx="376">
                  <c:v>44316</c:v>
                </c:pt>
                <c:pt idx="377">
                  <c:v>44347</c:v>
                </c:pt>
                <c:pt idx="378">
                  <c:v>44377</c:v>
                </c:pt>
                <c:pt idx="379">
                  <c:v>44408</c:v>
                </c:pt>
                <c:pt idx="380">
                  <c:v>44439</c:v>
                </c:pt>
                <c:pt idx="381">
                  <c:v>44469</c:v>
                </c:pt>
                <c:pt idx="382">
                  <c:v>44500</c:v>
                </c:pt>
                <c:pt idx="383">
                  <c:v>44530</c:v>
                </c:pt>
                <c:pt idx="384">
                  <c:v>44561</c:v>
                </c:pt>
                <c:pt idx="385">
                  <c:v>44591</c:v>
                </c:pt>
                <c:pt idx="386">
                  <c:v>44620</c:v>
                </c:pt>
                <c:pt idx="387">
                  <c:v>44651</c:v>
                </c:pt>
                <c:pt idx="388">
                  <c:v>44681</c:v>
                </c:pt>
                <c:pt idx="389">
                  <c:v>44712</c:v>
                </c:pt>
                <c:pt idx="390">
                  <c:v>44742</c:v>
                </c:pt>
                <c:pt idx="391">
                  <c:v>44773</c:v>
                </c:pt>
                <c:pt idx="392">
                  <c:v>44804</c:v>
                </c:pt>
                <c:pt idx="393">
                  <c:v>44834</c:v>
                </c:pt>
                <c:pt idx="394">
                  <c:v>44865</c:v>
                </c:pt>
                <c:pt idx="395">
                  <c:v>44895</c:v>
                </c:pt>
                <c:pt idx="396">
                  <c:v>44926</c:v>
                </c:pt>
                <c:pt idx="397">
                  <c:v>44957</c:v>
                </c:pt>
                <c:pt idx="398">
                  <c:v>44985</c:v>
                </c:pt>
                <c:pt idx="399">
                  <c:v>45015</c:v>
                </c:pt>
                <c:pt idx="400">
                  <c:v>45046</c:v>
                </c:pt>
                <c:pt idx="401" formatCode="m/d/yy">
                  <c:v>45077</c:v>
                </c:pt>
                <c:pt idx="402" formatCode="m/d/yy">
                  <c:v>45107</c:v>
                </c:pt>
                <c:pt idx="403" formatCode="m/d/yy">
                  <c:v>45137</c:v>
                </c:pt>
                <c:pt idx="404" formatCode="m/d/yy">
                  <c:v>45169</c:v>
                </c:pt>
                <c:pt idx="405" formatCode="m/d/yy">
                  <c:v>45199</c:v>
                </c:pt>
                <c:pt idx="406" formatCode="m/d/yy">
                  <c:v>45230</c:v>
                </c:pt>
                <c:pt idx="407" formatCode="m/d/yy">
                  <c:v>45260</c:v>
                </c:pt>
                <c:pt idx="408" formatCode="m/d/yy">
                  <c:v>45291</c:v>
                </c:pt>
                <c:pt idx="409" formatCode="m/d/yy">
                  <c:v>45322</c:v>
                </c:pt>
                <c:pt idx="410" formatCode="m/d/yy">
                  <c:v>45351</c:v>
                </c:pt>
                <c:pt idx="411" formatCode="m/d/yy">
                  <c:v>45382</c:v>
                </c:pt>
                <c:pt idx="412" formatCode="m/d/yy">
                  <c:v>45412</c:v>
                </c:pt>
                <c:pt idx="413">
                  <c:v>43861</c:v>
                </c:pt>
                <c:pt idx="414">
                  <c:v>43889</c:v>
                </c:pt>
                <c:pt idx="415">
                  <c:v>43921</c:v>
                </c:pt>
                <c:pt idx="416">
                  <c:v>43951</c:v>
                </c:pt>
                <c:pt idx="417">
                  <c:v>43982</c:v>
                </c:pt>
                <c:pt idx="418">
                  <c:v>44012</c:v>
                </c:pt>
                <c:pt idx="419">
                  <c:v>44043</c:v>
                </c:pt>
                <c:pt idx="420">
                  <c:v>44074</c:v>
                </c:pt>
                <c:pt idx="421">
                  <c:v>44104</c:v>
                </c:pt>
                <c:pt idx="422">
                  <c:v>44135</c:v>
                </c:pt>
                <c:pt idx="423">
                  <c:v>44165</c:v>
                </c:pt>
                <c:pt idx="424">
                  <c:v>44196</c:v>
                </c:pt>
                <c:pt idx="425">
                  <c:v>44227</c:v>
                </c:pt>
                <c:pt idx="426">
                  <c:v>44255</c:v>
                </c:pt>
                <c:pt idx="427">
                  <c:v>44285</c:v>
                </c:pt>
                <c:pt idx="428">
                  <c:v>44316</c:v>
                </c:pt>
                <c:pt idx="429">
                  <c:v>44347</c:v>
                </c:pt>
                <c:pt idx="430">
                  <c:v>44377</c:v>
                </c:pt>
                <c:pt idx="431">
                  <c:v>44408</c:v>
                </c:pt>
                <c:pt idx="432">
                  <c:v>44439</c:v>
                </c:pt>
                <c:pt idx="433">
                  <c:v>44469</c:v>
                </c:pt>
                <c:pt idx="434">
                  <c:v>44500</c:v>
                </c:pt>
                <c:pt idx="435">
                  <c:v>44530</c:v>
                </c:pt>
                <c:pt idx="436">
                  <c:v>44561</c:v>
                </c:pt>
                <c:pt idx="437">
                  <c:v>44591</c:v>
                </c:pt>
                <c:pt idx="438">
                  <c:v>44620</c:v>
                </c:pt>
                <c:pt idx="439">
                  <c:v>44651</c:v>
                </c:pt>
                <c:pt idx="440">
                  <c:v>44681</c:v>
                </c:pt>
                <c:pt idx="441">
                  <c:v>44712</c:v>
                </c:pt>
                <c:pt idx="442">
                  <c:v>44742</c:v>
                </c:pt>
                <c:pt idx="443">
                  <c:v>44773</c:v>
                </c:pt>
                <c:pt idx="444">
                  <c:v>44804</c:v>
                </c:pt>
                <c:pt idx="445">
                  <c:v>44834</c:v>
                </c:pt>
                <c:pt idx="446">
                  <c:v>44865</c:v>
                </c:pt>
                <c:pt idx="447">
                  <c:v>44895</c:v>
                </c:pt>
                <c:pt idx="448">
                  <c:v>44926</c:v>
                </c:pt>
                <c:pt idx="449">
                  <c:v>44957</c:v>
                </c:pt>
                <c:pt idx="450">
                  <c:v>44985</c:v>
                </c:pt>
                <c:pt idx="451">
                  <c:v>45015</c:v>
                </c:pt>
                <c:pt idx="452">
                  <c:v>45046</c:v>
                </c:pt>
                <c:pt idx="453" formatCode="m/d/yy">
                  <c:v>45077</c:v>
                </c:pt>
                <c:pt idx="454" formatCode="m/d/yy">
                  <c:v>45107</c:v>
                </c:pt>
                <c:pt idx="455" formatCode="m/d/yy">
                  <c:v>45137</c:v>
                </c:pt>
                <c:pt idx="456" formatCode="m/d/yy">
                  <c:v>45169</c:v>
                </c:pt>
                <c:pt idx="457" formatCode="m/d/yy">
                  <c:v>45199</c:v>
                </c:pt>
                <c:pt idx="458" formatCode="m/d/yy">
                  <c:v>45230</c:v>
                </c:pt>
                <c:pt idx="459" formatCode="m/d/yy">
                  <c:v>45260</c:v>
                </c:pt>
                <c:pt idx="460" formatCode="m/d/yy">
                  <c:v>45291</c:v>
                </c:pt>
                <c:pt idx="461" formatCode="m/d/yy">
                  <c:v>45322</c:v>
                </c:pt>
                <c:pt idx="462" formatCode="m/d/yy">
                  <c:v>45351</c:v>
                </c:pt>
                <c:pt idx="463" formatCode="m/d/yy">
                  <c:v>45382</c:v>
                </c:pt>
                <c:pt idx="464" formatCode="m/d/yy">
                  <c:v>45412</c:v>
                </c:pt>
                <c:pt idx="465" formatCode="m/d/yy">
                  <c:v>45443</c:v>
                </c:pt>
                <c:pt idx="466" formatCode="m/d/yy">
                  <c:v>45473</c:v>
                </c:pt>
                <c:pt idx="467">
                  <c:v>43861</c:v>
                </c:pt>
                <c:pt idx="468">
                  <c:v>43889</c:v>
                </c:pt>
                <c:pt idx="469">
                  <c:v>43921</c:v>
                </c:pt>
                <c:pt idx="470">
                  <c:v>43951</c:v>
                </c:pt>
                <c:pt idx="471">
                  <c:v>43982</c:v>
                </c:pt>
                <c:pt idx="472">
                  <c:v>44012</c:v>
                </c:pt>
                <c:pt idx="473">
                  <c:v>44043</c:v>
                </c:pt>
                <c:pt idx="474">
                  <c:v>44074</c:v>
                </c:pt>
                <c:pt idx="475">
                  <c:v>44104</c:v>
                </c:pt>
                <c:pt idx="476">
                  <c:v>44135</c:v>
                </c:pt>
                <c:pt idx="477">
                  <c:v>44165</c:v>
                </c:pt>
                <c:pt idx="478">
                  <c:v>44196</c:v>
                </c:pt>
                <c:pt idx="479">
                  <c:v>44227</c:v>
                </c:pt>
                <c:pt idx="480">
                  <c:v>44255</c:v>
                </c:pt>
                <c:pt idx="481">
                  <c:v>44285</c:v>
                </c:pt>
                <c:pt idx="482">
                  <c:v>44316</c:v>
                </c:pt>
                <c:pt idx="483">
                  <c:v>44347</c:v>
                </c:pt>
                <c:pt idx="484">
                  <c:v>44377</c:v>
                </c:pt>
                <c:pt idx="485">
                  <c:v>44408</c:v>
                </c:pt>
                <c:pt idx="486">
                  <c:v>44439</c:v>
                </c:pt>
                <c:pt idx="487">
                  <c:v>44469</c:v>
                </c:pt>
                <c:pt idx="488">
                  <c:v>44500</c:v>
                </c:pt>
                <c:pt idx="489">
                  <c:v>44530</c:v>
                </c:pt>
                <c:pt idx="490">
                  <c:v>44561</c:v>
                </c:pt>
                <c:pt idx="491">
                  <c:v>44591</c:v>
                </c:pt>
                <c:pt idx="492">
                  <c:v>44620</c:v>
                </c:pt>
                <c:pt idx="493">
                  <c:v>44651</c:v>
                </c:pt>
                <c:pt idx="494">
                  <c:v>44681</c:v>
                </c:pt>
                <c:pt idx="495">
                  <c:v>44712</c:v>
                </c:pt>
                <c:pt idx="496">
                  <c:v>44742</c:v>
                </c:pt>
                <c:pt idx="497">
                  <c:v>44773</c:v>
                </c:pt>
                <c:pt idx="498">
                  <c:v>44804</c:v>
                </c:pt>
                <c:pt idx="499">
                  <c:v>44834</c:v>
                </c:pt>
                <c:pt idx="500">
                  <c:v>44865</c:v>
                </c:pt>
                <c:pt idx="501">
                  <c:v>44895</c:v>
                </c:pt>
                <c:pt idx="502">
                  <c:v>44926</c:v>
                </c:pt>
                <c:pt idx="503">
                  <c:v>44957</c:v>
                </c:pt>
                <c:pt idx="504">
                  <c:v>44985</c:v>
                </c:pt>
                <c:pt idx="505">
                  <c:v>45015</c:v>
                </c:pt>
                <c:pt idx="506">
                  <c:v>45046</c:v>
                </c:pt>
                <c:pt idx="507" formatCode="m/d/yy">
                  <c:v>45077</c:v>
                </c:pt>
                <c:pt idx="508" formatCode="m/d/yy">
                  <c:v>45107</c:v>
                </c:pt>
                <c:pt idx="509" formatCode="m/d/yy">
                  <c:v>45137</c:v>
                </c:pt>
                <c:pt idx="510" formatCode="m/d/yy">
                  <c:v>45169</c:v>
                </c:pt>
                <c:pt idx="511" formatCode="m/d/yy">
                  <c:v>45199</c:v>
                </c:pt>
                <c:pt idx="512" formatCode="m/d/yy">
                  <c:v>45230</c:v>
                </c:pt>
                <c:pt idx="513" formatCode="m/d/yy">
                  <c:v>45260</c:v>
                </c:pt>
                <c:pt idx="514" formatCode="m/d/yy">
                  <c:v>45291</c:v>
                </c:pt>
                <c:pt idx="515" formatCode="m/d/yy">
                  <c:v>45322</c:v>
                </c:pt>
                <c:pt idx="516" formatCode="m/d/yy">
                  <c:v>45351</c:v>
                </c:pt>
                <c:pt idx="517" formatCode="m/d/yy">
                  <c:v>45382</c:v>
                </c:pt>
                <c:pt idx="518" formatCode="m/d/yy">
                  <c:v>45412</c:v>
                </c:pt>
                <c:pt idx="519" formatCode="m/d/yy">
                  <c:v>45443</c:v>
                </c:pt>
                <c:pt idx="520" formatCode="m/d/yy">
                  <c:v>45473</c:v>
                </c:pt>
                <c:pt idx="521" formatCode="m/d/yy">
                  <c:v>45504</c:v>
                </c:pt>
                <c:pt idx="522">
                  <c:v>43861</c:v>
                </c:pt>
                <c:pt idx="523">
                  <c:v>43889</c:v>
                </c:pt>
                <c:pt idx="524">
                  <c:v>43921</c:v>
                </c:pt>
                <c:pt idx="525">
                  <c:v>43951</c:v>
                </c:pt>
                <c:pt idx="526">
                  <c:v>43982</c:v>
                </c:pt>
                <c:pt idx="527">
                  <c:v>44012</c:v>
                </c:pt>
                <c:pt idx="528">
                  <c:v>44043</c:v>
                </c:pt>
                <c:pt idx="529">
                  <c:v>44074</c:v>
                </c:pt>
                <c:pt idx="530">
                  <c:v>44104</c:v>
                </c:pt>
                <c:pt idx="531">
                  <c:v>44135</c:v>
                </c:pt>
                <c:pt idx="532">
                  <c:v>44165</c:v>
                </c:pt>
                <c:pt idx="533">
                  <c:v>44196</c:v>
                </c:pt>
                <c:pt idx="534">
                  <c:v>44227</c:v>
                </c:pt>
                <c:pt idx="535">
                  <c:v>44255</c:v>
                </c:pt>
                <c:pt idx="536">
                  <c:v>44285</c:v>
                </c:pt>
                <c:pt idx="537">
                  <c:v>44316</c:v>
                </c:pt>
                <c:pt idx="538">
                  <c:v>44347</c:v>
                </c:pt>
                <c:pt idx="539">
                  <c:v>44377</c:v>
                </c:pt>
                <c:pt idx="540">
                  <c:v>44408</c:v>
                </c:pt>
                <c:pt idx="541">
                  <c:v>44439</c:v>
                </c:pt>
                <c:pt idx="542">
                  <c:v>44469</c:v>
                </c:pt>
                <c:pt idx="543">
                  <c:v>44500</c:v>
                </c:pt>
                <c:pt idx="544">
                  <c:v>44530</c:v>
                </c:pt>
                <c:pt idx="545">
                  <c:v>44561</c:v>
                </c:pt>
                <c:pt idx="546">
                  <c:v>44591</c:v>
                </c:pt>
                <c:pt idx="547">
                  <c:v>44620</c:v>
                </c:pt>
                <c:pt idx="548">
                  <c:v>44651</c:v>
                </c:pt>
                <c:pt idx="549">
                  <c:v>44681</c:v>
                </c:pt>
                <c:pt idx="550">
                  <c:v>44712</c:v>
                </c:pt>
                <c:pt idx="551">
                  <c:v>44742</c:v>
                </c:pt>
                <c:pt idx="552">
                  <c:v>44773</c:v>
                </c:pt>
                <c:pt idx="553">
                  <c:v>44804</c:v>
                </c:pt>
                <c:pt idx="554">
                  <c:v>44834</c:v>
                </c:pt>
                <c:pt idx="555">
                  <c:v>44865</c:v>
                </c:pt>
                <c:pt idx="556">
                  <c:v>44895</c:v>
                </c:pt>
                <c:pt idx="557">
                  <c:v>44926</c:v>
                </c:pt>
                <c:pt idx="558">
                  <c:v>44957</c:v>
                </c:pt>
                <c:pt idx="559">
                  <c:v>44985</c:v>
                </c:pt>
                <c:pt idx="560">
                  <c:v>45015</c:v>
                </c:pt>
                <c:pt idx="561">
                  <c:v>45046</c:v>
                </c:pt>
                <c:pt idx="562" formatCode="m/d/yy">
                  <c:v>45077</c:v>
                </c:pt>
                <c:pt idx="563" formatCode="m/d/yy">
                  <c:v>45107</c:v>
                </c:pt>
                <c:pt idx="564" formatCode="m/d/yy">
                  <c:v>45137</c:v>
                </c:pt>
                <c:pt idx="565" formatCode="m/d/yy">
                  <c:v>45169</c:v>
                </c:pt>
                <c:pt idx="566" formatCode="m/d/yy">
                  <c:v>45199</c:v>
                </c:pt>
                <c:pt idx="567" formatCode="m/d/yy">
                  <c:v>45230</c:v>
                </c:pt>
                <c:pt idx="568" formatCode="m/d/yy">
                  <c:v>45260</c:v>
                </c:pt>
                <c:pt idx="569" formatCode="m/d/yy">
                  <c:v>45291</c:v>
                </c:pt>
                <c:pt idx="570" formatCode="m/d/yy">
                  <c:v>45322</c:v>
                </c:pt>
                <c:pt idx="571" formatCode="m/d/yy">
                  <c:v>45351</c:v>
                </c:pt>
                <c:pt idx="572" formatCode="m/d/yy">
                  <c:v>45382</c:v>
                </c:pt>
                <c:pt idx="573" formatCode="m/d/yy">
                  <c:v>45412</c:v>
                </c:pt>
                <c:pt idx="574" formatCode="m/d/yy">
                  <c:v>45443</c:v>
                </c:pt>
                <c:pt idx="575" formatCode="m/d/yy">
                  <c:v>45473</c:v>
                </c:pt>
                <c:pt idx="576" formatCode="m/d/yy">
                  <c:v>45504</c:v>
                </c:pt>
                <c:pt idx="577" formatCode="m/d/yy">
                  <c:v>45535</c:v>
                </c:pt>
                <c:pt idx="578">
                  <c:v>43861</c:v>
                </c:pt>
                <c:pt idx="579">
                  <c:v>43889</c:v>
                </c:pt>
                <c:pt idx="580">
                  <c:v>43921</c:v>
                </c:pt>
                <c:pt idx="581">
                  <c:v>43951</c:v>
                </c:pt>
                <c:pt idx="582">
                  <c:v>43982</c:v>
                </c:pt>
                <c:pt idx="583">
                  <c:v>44012</c:v>
                </c:pt>
                <c:pt idx="584">
                  <c:v>44043</c:v>
                </c:pt>
                <c:pt idx="585">
                  <c:v>44074</c:v>
                </c:pt>
                <c:pt idx="586">
                  <c:v>44104</c:v>
                </c:pt>
                <c:pt idx="587">
                  <c:v>44135</c:v>
                </c:pt>
                <c:pt idx="588">
                  <c:v>44165</c:v>
                </c:pt>
                <c:pt idx="589">
                  <c:v>44196</c:v>
                </c:pt>
                <c:pt idx="590">
                  <c:v>44227</c:v>
                </c:pt>
                <c:pt idx="591">
                  <c:v>44255</c:v>
                </c:pt>
                <c:pt idx="592">
                  <c:v>44285</c:v>
                </c:pt>
                <c:pt idx="593">
                  <c:v>44316</c:v>
                </c:pt>
                <c:pt idx="594">
                  <c:v>44347</c:v>
                </c:pt>
                <c:pt idx="595">
                  <c:v>44377</c:v>
                </c:pt>
                <c:pt idx="596">
                  <c:v>44408</c:v>
                </c:pt>
                <c:pt idx="597">
                  <c:v>44439</c:v>
                </c:pt>
                <c:pt idx="598">
                  <c:v>44469</c:v>
                </c:pt>
                <c:pt idx="599">
                  <c:v>44500</c:v>
                </c:pt>
                <c:pt idx="600">
                  <c:v>44530</c:v>
                </c:pt>
                <c:pt idx="601">
                  <c:v>44561</c:v>
                </c:pt>
                <c:pt idx="602">
                  <c:v>44591</c:v>
                </c:pt>
                <c:pt idx="603">
                  <c:v>44620</c:v>
                </c:pt>
                <c:pt idx="604">
                  <c:v>44651</c:v>
                </c:pt>
                <c:pt idx="605">
                  <c:v>44681</c:v>
                </c:pt>
                <c:pt idx="606">
                  <c:v>44712</c:v>
                </c:pt>
                <c:pt idx="607">
                  <c:v>44742</c:v>
                </c:pt>
                <c:pt idx="608">
                  <c:v>44773</c:v>
                </c:pt>
                <c:pt idx="609">
                  <c:v>44804</c:v>
                </c:pt>
                <c:pt idx="610">
                  <c:v>44834</c:v>
                </c:pt>
                <c:pt idx="611">
                  <c:v>44865</c:v>
                </c:pt>
                <c:pt idx="612">
                  <c:v>44895</c:v>
                </c:pt>
                <c:pt idx="613">
                  <c:v>44926</c:v>
                </c:pt>
                <c:pt idx="614">
                  <c:v>44957</c:v>
                </c:pt>
                <c:pt idx="615">
                  <c:v>44985</c:v>
                </c:pt>
                <c:pt idx="616">
                  <c:v>45015</c:v>
                </c:pt>
                <c:pt idx="617">
                  <c:v>45046</c:v>
                </c:pt>
                <c:pt idx="618" formatCode="m/d/yy">
                  <c:v>45077</c:v>
                </c:pt>
                <c:pt idx="619" formatCode="m/d/yy">
                  <c:v>45107</c:v>
                </c:pt>
                <c:pt idx="620" formatCode="m/d/yy">
                  <c:v>45137</c:v>
                </c:pt>
                <c:pt idx="621" formatCode="m/d/yy">
                  <c:v>45169</c:v>
                </c:pt>
                <c:pt idx="622" formatCode="m/d/yy">
                  <c:v>45199</c:v>
                </c:pt>
                <c:pt idx="623" formatCode="m/d/yy">
                  <c:v>45230</c:v>
                </c:pt>
                <c:pt idx="624" formatCode="m/d/yy">
                  <c:v>45260</c:v>
                </c:pt>
                <c:pt idx="625" formatCode="m/d/yy">
                  <c:v>45291</c:v>
                </c:pt>
                <c:pt idx="626" formatCode="m/d/yy">
                  <c:v>45322</c:v>
                </c:pt>
                <c:pt idx="627" formatCode="m/d/yy">
                  <c:v>45351</c:v>
                </c:pt>
                <c:pt idx="628" formatCode="m/d/yy">
                  <c:v>45382</c:v>
                </c:pt>
                <c:pt idx="629" formatCode="m/d/yy">
                  <c:v>45412</c:v>
                </c:pt>
                <c:pt idx="630" formatCode="m/d/yy">
                  <c:v>45443</c:v>
                </c:pt>
                <c:pt idx="631" formatCode="m/d/yy">
                  <c:v>45473</c:v>
                </c:pt>
                <c:pt idx="632" formatCode="m/d/yy">
                  <c:v>45504</c:v>
                </c:pt>
                <c:pt idx="633" formatCode="m/d/yy">
                  <c:v>45535</c:v>
                </c:pt>
                <c:pt idx="634" formatCode="m/d/yy">
                  <c:v>45565</c:v>
                </c:pt>
                <c:pt idx="635">
                  <c:v>43861</c:v>
                </c:pt>
                <c:pt idx="636">
                  <c:v>43889</c:v>
                </c:pt>
                <c:pt idx="637">
                  <c:v>43921</c:v>
                </c:pt>
                <c:pt idx="638">
                  <c:v>43951</c:v>
                </c:pt>
                <c:pt idx="639">
                  <c:v>43982</c:v>
                </c:pt>
                <c:pt idx="640">
                  <c:v>44012</c:v>
                </c:pt>
                <c:pt idx="641">
                  <c:v>44043</c:v>
                </c:pt>
                <c:pt idx="642">
                  <c:v>44074</c:v>
                </c:pt>
                <c:pt idx="643">
                  <c:v>44104</c:v>
                </c:pt>
                <c:pt idx="644">
                  <c:v>44135</c:v>
                </c:pt>
                <c:pt idx="645">
                  <c:v>44165</c:v>
                </c:pt>
                <c:pt idx="646">
                  <c:v>44196</c:v>
                </c:pt>
                <c:pt idx="647">
                  <c:v>44227</c:v>
                </c:pt>
                <c:pt idx="648">
                  <c:v>44255</c:v>
                </c:pt>
                <c:pt idx="649">
                  <c:v>44285</c:v>
                </c:pt>
                <c:pt idx="650">
                  <c:v>44316</c:v>
                </c:pt>
                <c:pt idx="651">
                  <c:v>44347</c:v>
                </c:pt>
                <c:pt idx="652">
                  <c:v>44377</c:v>
                </c:pt>
                <c:pt idx="653">
                  <c:v>44408</c:v>
                </c:pt>
                <c:pt idx="654">
                  <c:v>44439</c:v>
                </c:pt>
                <c:pt idx="655">
                  <c:v>44469</c:v>
                </c:pt>
                <c:pt idx="656">
                  <c:v>44500</c:v>
                </c:pt>
                <c:pt idx="657">
                  <c:v>44530</c:v>
                </c:pt>
                <c:pt idx="658">
                  <c:v>44561</c:v>
                </c:pt>
                <c:pt idx="659">
                  <c:v>44591</c:v>
                </c:pt>
                <c:pt idx="660">
                  <c:v>44620</c:v>
                </c:pt>
                <c:pt idx="661">
                  <c:v>44651</c:v>
                </c:pt>
                <c:pt idx="662">
                  <c:v>44681</c:v>
                </c:pt>
                <c:pt idx="663">
                  <c:v>44712</c:v>
                </c:pt>
                <c:pt idx="664">
                  <c:v>44742</c:v>
                </c:pt>
                <c:pt idx="665">
                  <c:v>44773</c:v>
                </c:pt>
                <c:pt idx="666">
                  <c:v>44804</c:v>
                </c:pt>
                <c:pt idx="667">
                  <c:v>44834</c:v>
                </c:pt>
                <c:pt idx="668">
                  <c:v>44865</c:v>
                </c:pt>
                <c:pt idx="669">
                  <c:v>44895</c:v>
                </c:pt>
                <c:pt idx="670">
                  <c:v>44926</c:v>
                </c:pt>
                <c:pt idx="671">
                  <c:v>44957</c:v>
                </c:pt>
                <c:pt idx="672">
                  <c:v>44985</c:v>
                </c:pt>
                <c:pt idx="673">
                  <c:v>45015</c:v>
                </c:pt>
                <c:pt idx="674">
                  <c:v>45046</c:v>
                </c:pt>
                <c:pt idx="675" formatCode="m/d/yy">
                  <c:v>45077</c:v>
                </c:pt>
                <c:pt idx="676" formatCode="m/d/yy">
                  <c:v>45107</c:v>
                </c:pt>
                <c:pt idx="677" formatCode="m/d/yy">
                  <c:v>45137</c:v>
                </c:pt>
                <c:pt idx="678" formatCode="m/d/yy">
                  <c:v>45169</c:v>
                </c:pt>
                <c:pt idx="679" formatCode="m/d/yy">
                  <c:v>45199</c:v>
                </c:pt>
                <c:pt idx="680" formatCode="m/d/yy">
                  <c:v>45230</c:v>
                </c:pt>
                <c:pt idx="681" formatCode="m/d/yy">
                  <c:v>45260</c:v>
                </c:pt>
                <c:pt idx="682" formatCode="m/d/yy">
                  <c:v>45291</c:v>
                </c:pt>
                <c:pt idx="683" formatCode="m/d/yy">
                  <c:v>45322</c:v>
                </c:pt>
                <c:pt idx="684" formatCode="m/d/yy">
                  <c:v>45351</c:v>
                </c:pt>
                <c:pt idx="685" formatCode="m/d/yy">
                  <c:v>45382</c:v>
                </c:pt>
                <c:pt idx="686" formatCode="m/d/yy">
                  <c:v>45412</c:v>
                </c:pt>
                <c:pt idx="687" formatCode="m/d/yy">
                  <c:v>45443</c:v>
                </c:pt>
                <c:pt idx="688" formatCode="m/d/yy">
                  <c:v>45473</c:v>
                </c:pt>
                <c:pt idx="689" formatCode="m/d/yy">
                  <c:v>45504</c:v>
                </c:pt>
                <c:pt idx="690" formatCode="m/d/yy">
                  <c:v>45535</c:v>
                </c:pt>
                <c:pt idx="691" formatCode="m/d/yy">
                  <c:v>45565</c:v>
                </c:pt>
                <c:pt idx="692" formatCode="m/d/yy">
                  <c:v>45596</c:v>
                </c:pt>
                <c:pt idx="693" formatCode="m/d/yy">
                  <c:v>45626</c:v>
                </c:pt>
                <c:pt idx="694" formatCode="m/d/yy">
                  <c:v>45657</c:v>
                </c:pt>
                <c:pt idx="695">
                  <c:v>43861</c:v>
                </c:pt>
                <c:pt idx="696">
                  <c:v>43889</c:v>
                </c:pt>
                <c:pt idx="697">
                  <c:v>43921</c:v>
                </c:pt>
                <c:pt idx="698">
                  <c:v>43951</c:v>
                </c:pt>
                <c:pt idx="699">
                  <c:v>43982</c:v>
                </c:pt>
                <c:pt idx="700">
                  <c:v>44012</c:v>
                </c:pt>
                <c:pt idx="701">
                  <c:v>44043</c:v>
                </c:pt>
                <c:pt idx="702">
                  <c:v>44074</c:v>
                </c:pt>
                <c:pt idx="703">
                  <c:v>44104</c:v>
                </c:pt>
                <c:pt idx="704">
                  <c:v>44135</c:v>
                </c:pt>
                <c:pt idx="705">
                  <c:v>44165</c:v>
                </c:pt>
                <c:pt idx="706">
                  <c:v>44196</c:v>
                </c:pt>
                <c:pt idx="707">
                  <c:v>44227</c:v>
                </c:pt>
                <c:pt idx="708">
                  <c:v>44255</c:v>
                </c:pt>
                <c:pt idx="709">
                  <c:v>44285</c:v>
                </c:pt>
                <c:pt idx="710">
                  <c:v>44316</c:v>
                </c:pt>
                <c:pt idx="711">
                  <c:v>44347</c:v>
                </c:pt>
                <c:pt idx="712">
                  <c:v>44377</c:v>
                </c:pt>
                <c:pt idx="713">
                  <c:v>44408</c:v>
                </c:pt>
                <c:pt idx="714">
                  <c:v>44439</c:v>
                </c:pt>
                <c:pt idx="715">
                  <c:v>44469</c:v>
                </c:pt>
                <c:pt idx="716">
                  <c:v>44500</c:v>
                </c:pt>
                <c:pt idx="717">
                  <c:v>44530</c:v>
                </c:pt>
                <c:pt idx="718">
                  <c:v>44561</c:v>
                </c:pt>
                <c:pt idx="719">
                  <c:v>44591</c:v>
                </c:pt>
                <c:pt idx="720">
                  <c:v>44620</c:v>
                </c:pt>
                <c:pt idx="721">
                  <c:v>44651</c:v>
                </c:pt>
                <c:pt idx="722">
                  <c:v>44681</c:v>
                </c:pt>
                <c:pt idx="723">
                  <c:v>44712</c:v>
                </c:pt>
                <c:pt idx="724">
                  <c:v>44742</c:v>
                </c:pt>
                <c:pt idx="725">
                  <c:v>44773</c:v>
                </c:pt>
                <c:pt idx="726">
                  <c:v>44804</c:v>
                </c:pt>
                <c:pt idx="727">
                  <c:v>44834</c:v>
                </c:pt>
                <c:pt idx="728">
                  <c:v>44865</c:v>
                </c:pt>
                <c:pt idx="729">
                  <c:v>44895</c:v>
                </c:pt>
                <c:pt idx="730">
                  <c:v>44926</c:v>
                </c:pt>
                <c:pt idx="731">
                  <c:v>44957</c:v>
                </c:pt>
                <c:pt idx="732">
                  <c:v>44985</c:v>
                </c:pt>
                <c:pt idx="733">
                  <c:v>45015</c:v>
                </c:pt>
                <c:pt idx="734">
                  <c:v>45046</c:v>
                </c:pt>
                <c:pt idx="735" formatCode="m/d/yy">
                  <c:v>45077</c:v>
                </c:pt>
                <c:pt idx="736" formatCode="m/d/yy">
                  <c:v>45107</c:v>
                </c:pt>
                <c:pt idx="737" formatCode="m/d/yy">
                  <c:v>45137</c:v>
                </c:pt>
                <c:pt idx="738" formatCode="m/d/yy">
                  <c:v>45169</c:v>
                </c:pt>
                <c:pt idx="739" formatCode="m/d/yy">
                  <c:v>45199</c:v>
                </c:pt>
                <c:pt idx="740" formatCode="m/d/yy">
                  <c:v>45230</c:v>
                </c:pt>
                <c:pt idx="741" formatCode="m/d/yy">
                  <c:v>45260</c:v>
                </c:pt>
                <c:pt idx="742" formatCode="m/d/yy">
                  <c:v>45291</c:v>
                </c:pt>
                <c:pt idx="743" formatCode="m/d/yy">
                  <c:v>45322</c:v>
                </c:pt>
                <c:pt idx="744" formatCode="m/d/yy">
                  <c:v>45351</c:v>
                </c:pt>
                <c:pt idx="745" formatCode="m/d/yy">
                  <c:v>45382</c:v>
                </c:pt>
                <c:pt idx="746" formatCode="m/d/yy">
                  <c:v>45412</c:v>
                </c:pt>
                <c:pt idx="747" formatCode="m/d/yy">
                  <c:v>45443</c:v>
                </c:pt>
                <c:pt idx="748" formatCode="m/d/yy">
                  <c:v>45473</c:v>
                </c:pt>
                <c:pt idx="749" formatCode="m/d/yy">
                  <c:v>45504</c:v>
                </c:pt>
                <c:pt idx="750" formatCode="m/d/yy">
                  <c:v>45535</c:v>
                </c:pt>
                <c:pt idx="751" formatCode="m/d/yy">
                  <c:v>45565</c:v>
                </c:pt>
                <c:pt idx="752" formatCode="m/d/yy">
                  <c:v>45596</c:v>
                </c:pt>
                <c:pt idx="753" formatCode="m/d/yy">
                  <c:v>45626</c:v>
                </c:pt>
                <c:pt idx="754" formatCode="m/d/yy">
                  <c:v>45657</c:v>
                </c:pt>
                <c:pt idx="755" formatCode="m/d/yy">
                  <c:v>45688</c:v>
                </c:pt>
                <c:pt idx="756" formatCode="m/d/yy">
                  <c:v>45716</c:v>
                </c:pt>
                <c:pt idx="757" formatCode="m/d/yy">
                  <c:v>45747</c:v>
                </c:pt>
                <c:pt idx="758" formatCode="m/d/yy">
                  <c:v>45777</c:v>
                </c:pt>
                <c:pt idx="759" formatCode="m/d/yy">
                  <c:v>45808</c:v>
                </c:pt>
                <c:pt idx="760">
                  <c:v>43861</c:v>
                </c:pt>
                <c:pt idx="761">
                  <c:v>43889</c:v>
                </c:pt>
                <c:pt idx="762">
                  <c:v>43921</c:v>
                </c:pt>
                <c:pt idx="763">
                  <c:v>43951</c:v>
                </c:pt>
                <c:pt idx="764">
                  <c:v>43982</c:v>
                </c:pt>
                <c:pt idx="765">
                  <c:v>44012</c:v>
                </c:pt>
                <c:pt idx="766">
                  <c:v>44043</c:v>
                </c:pt>
                <c:pt idx="767">
                  <c:v>44074</c:v>
                </c:pt>
                <c:pt idx="768">
                  <c:v>44104</c:v>
                </c:pt>
                <c:pt idx="769">
                  <c:v>44135</c:v>
                </c:pt>
                <c:pt idx="770">
                  <c:v>44165</c:v>
                </c:pt>
                <c:pt idx="771">
                  <c:v>44196</c:v>
                </c:pt>
                <c:pt idx="772">
                  <c:v>44227</c:v>
                </c:pt>
                <c:pt idx="773">
                  <c:v>44255</c:v>
                </c:pt>
                <c:pt idx="774">
                  <c:v>44285</c:v>
                </c:pt>
                <c:pt idx="775">
                  <c:v>44316</c:v>
                </c:pt>
                <c:pt idx="776">
                  <c:v>44347</c:v>
                </c:pt>
                <c:pt idx="777">
                  <c:v>44377</c:v>
                </c:pt>
                <c:pt idx="778">
                  <c:v>44408</c:v>
                </c:pt>
                <c:pt idx="779">
                  <c:v>44439</c:v>
                </c:pt>
                <c:pt idx="780">
                  <c:v>44469</c:v>
                </c:pt>
                <c:pt idx="781">
                  <c:v>44500</c:v>
                </c:pt>
                <c:pt idx="782">
                  <c:v>44530</c:v>
                </c:pt>
                <c:pt idx="783">
                  <c:v>44561</c:v>
                </c:pt>
                <c:pt idx="784">
                  <c:v>44591</c:v>
                </c:pt>
                <c:pt idx="785">
                  <c:v>44620</c:v>
                </c:pt>
                <c:pt idx="786">
                  <c:v>44651</c:v>
                </c:pt>
                <c:pt idx="787">
                  <c:v>44681</c:v>
                </c:pt>
                <c:pt idx="788">
                  <c:v>44712</c:v>
                </c:pt>
                <c:pt idx="789">
                  <c:v>44742</c:v>
                </c:pt>
                <c:pt idx="790">
                  <c:v>44773</c:v>
                </c:pt>
                <c:pt idx="791">
                  <c:v>44804</c:v>
                </c:pt>
                <c:pt idx="792">
                  <c:v>44834</c:v>
                </c:pt>
                <c:pt idx="793">
                  <c:v>44865</c:v>
                </c:pt>
                <c:pt idx="794">
                  <c:v>44895</c:v>
                </c:pt>
                <c:pt idx="795">
                  <c:v>44926</c:v>
                </c:pt>
                <c:pt idx="796">
                  <c:v>44957</c:v>
                </c:pt>
                <c:pt idx="797">
                  <c:v>44985</c:v>
                </c:pt>
                <c:pt idx="798">
                  <c:v>45015</c:v>
                </c:pt>
                <c:pt idx="799">
                  <c:v>45046</c:v>
                </c:pt>
                <c:pt idx="800" formatCode="m/d/yy">
                  <c:v>45077</c:v>
                </c:pt>
                <c:pt idx="801" formatCode="m/d/yy">
                  <c:v>45107</c:v>
                </c:pt>
                <c:pt idx="802" formatCode="m/d/yy">
                  <c:v>45137</c:v>
                </c:pt>
                <c:pt idx="803" formatCode="m/d/yy">
                  <c:v>45169</c:v>
                </c:pt>
                <c:pt idx="804" formatCode="m/d/yy">
                  <c:v>45199</c:v>
                </c:pt>
                <c:pt idx="805" formatCode="m/d/yy">
                  <c:v>45230</c:v>
                </c:pt>
                <c:pt idx="806" formatCode="m/d/yy">
                  <c:v>45260</c:v>
                </c:pt>
                <c:pt idx="807" formatCode="m/d/yy">
                  <c:v>45291</c:v>
                </c:pt>
                <c:pt idx="808" formatCode="m/d/yy">
                  <c:v>45322</c:v>
                </c:pt>
                <c:pt idx="809" formatCode="m/d/yy">
                  <c:v>45351</c:v>
                </c:pt>
                <c:pt idx="810" formatCode="m/d/yy">
                  <c:v>45382</c:v>
                </c:pt>
                <c:pt idx="811" formatCode="m/d/yy">
                  <c:v>45412</c:v>
                </c:pt>
                <c:pt idx="812" formatCode="m/d/yy">
                  <c:v>45443</c:v>
                </c:pt>
                <c:pt idx="813" formatCode="m/d/yy">
                  <c:v>45473</c:v>
                </c:pt>
                <c:pt idx="814" formatCode="m/d/yy">
                  <c:v>45504</c:v>
                </c:pt>
                <c:pt idx="815" formatCode="m/d/yy">
                  <c:v>45535</c:v>
                </c:pt>
                <c:pt idx="816" formatCode="m/d/yy">
                  <c:v>45565</c:v>
                </c:pt>
                <c:pt idx="817" formatCode="m/d/yy">
                  <c:v>45596</c:v>
                </c:pt>
                <c:pt idx="818" formatCode="m/d/yy">
                  <c:v>45626</c:v>
                </c:pt>
                <c:pt idx="819" formatCode="m/d/yy">
                  <c:v>45657</c:v>
                </c:pt>
                <c:pt idx="820" formatCode="m/d/yy">
                  <c:v>45688</c:v>
                </c:pt>
                <c:pt idx="821" formatCode="m/d/yy">
                  <c:v>45716</c:v>
                </c:pt>
                <c:pt idx="822" formatCode="m/d/yy">
                  <c:v>45747</c:v>
                </c:pt>
                <c:pt idx="823" formatCode="m/d/yy">
                  <c:v>45777</c:v>
                </c:pt>
                <c:pt idx="824" formatCode="m/d/yy">
                  <c:v>45808</c:v>
                </c:pt>
                <c:pt idx="825" formatCode="m/d/yy">
                  <c:v>45838</c:v>
                </c:pt>
                <c:pt idx="826" formatCode="m/d/yy">
                  <c:v>45869</c:v>
                </c:pt>
                <c:pt idx="827" formatCode="m/d/yy">
                  <c:v>45900</c:v>
                </c:pt>
                <c:pt idx="828">
                  <c:v>43861</c:v>
                </c:pt>
                <c:pt idx="829">
                  <c:v>43889</c:v>
                </c:pt>
                <c:pt idx="830">
                  <c:v>43921</c:v>
                </c:pt>
                <c:pt idx="831">
                  <c:v>43951</c:v>
                </c:pt>
                <c:pt idx="832">
                  <c:v>43982</c:v>
                </c:pt>
                <c:pt idx="833">
                  <c:v>44012</c:v>
                </c:pt>
                <c:pt idx="834">
                  <c:v>44043</c:v>
                </c:pt>
                <c:pt idx="835">
                  <c:v>44074</c:v>
                </c:pt>
                <c:pt idx="836">
                  <c:v>44104</c:v>
                </c:pt>
                <c:pt idx="837">
                  <c:v>44135</c:v>
                </c:pt>
                <c:pt idx="838">
                  <c:v>44165</c:v>
                </c:pt>
                <c:pt idx="839">
                  <c:v>44196</c:v>
                </c:pt>
                <c:pt idx="840">
                  <c:v>44227</c:v>
                </c:pt>
                <c:pt idx="841">
                  <c:v>44255</c:v>
                </c:pt>
                <c:pt idx="842">
                  <c:v>44285</c:v>
                </c:pt>
                <c:pt idx="843">
                  <c:v>44316</c:v>
                </c:pt>
                <c:pt idx="844">
                  <c:v>44347</c:v>
                </c:pt>
                <c:pt idx="845">
                  <c:v>44377</c:v>
                </c:pt>
                <c:pt idx="846">
                  <c:v>44408</c:v>
                </c:pt>
                <c:pt idx="847">
                  <c:v>44439</c:v>
                </c:pt>
                <c:pt idx="848">
                  <c:v>44469</c:v>
                </c:pt>
                <c:pt idx="849">
                  <c:v>44500</c:v>
                </c:pt>
                <c:pt idx="850">
                  <c:v>44530</c:v>
                </c:pt>
                <c:pt idx="851">
                  <c:v>44561</c:v>
                </c:pt>
                <c:pt idx="852">
                  <c:v>44591</c:v>
                </c:pt>
                <c:pt idx="853">
                  <c:v>44620</c:v>
                </c:pt>
                <c:pt idx="854">
                  <c:v>44651</c:v>
                </c:pt>
                <c:pt idx="855">
                  <c:v>44681</c:v>
                </c:pt>
                <c:pt idx="856">
                  <c:v>44712</c:v>
                </c:pt>
                <c:pt idx="857">
                  <c:v>44742</c:v>
                </c:pt>
                <c:pt idx="858">
                  <c:v>44773</c:v>
                </c:pt>
                <c:pt idx="859">
                  <c:v>44804</c:v>
                </c:pt>
                <c:pt idx="860">
                  <c:v>44834</c:v>
                </c:pt>
                <c:pt idx="861">
                  <c:v>44865</c:v>
                </c:pt>
                <c:pt idx="862">
                  <c:v>44895</c:v>
                </c:pt>
                <c:pt idx="863">
                  <c:v>44926</c:v>
                </c:pt>
                <c:pt idx="864">
                  <c:v>44957</c:v>
                </c:pt>
                <c:pt idx="865">
                  <c:v>44985</c:v>
                </c:pt>
                <c:pt idx="866">
                  <c:v>45015</c:v>
                </c:pt>
                <c:pt idx="867">
                  <c:v>45046</c:v>
                </c:pt>
                <c:pt idx="868" formatCode="m/d/yy">
                  <c:v>45077</c:v>
                </c:pt>
                <c:pt idx="869" formatCode="m/d/yy">
                  <c:v>45107</c:v>
                </c:pt>
                <c:pt idx="870" formatCode="m/d/yy">
                  <c:v>45137</c:v>
                </c:pt>
                <c:pt idx="871" formatCode="m/d/yy">
                  <c:v>45169</c:v>
                </c:pt>
                <c:pt idx="872" formatCode="m/d/yy">
                  <c:v>45199</c:v>
                </c:pt>
                <c:pt idx="873" formatCode="m/d/yy">
                  <c:v>45230</c:v>
                </c:pt>
                <c:pt idx="874" formatCode="m/d/yy">
                  <c:v>45260</c:v>
                </c:pt>
                <c:pt idx="875" formatCode="m/d/yy">
                  <c:v>45291</c:v>
                </c:pt>
                <c:pt idx="876" formatCode="m/d/yy">
                  <c:v>45322</c:v>
                </c:pt>
                <c:pt idx="877" formatCode="m/d/yy">
                  <c:v>45351</c:v>
                </c:pt>
                <c:pt idx="878" formatCode="m/d/yy">
                  <c:v>45382</c:v>
                </c:pt>
                <c:pt idx="879" formatCode="m/d/yy">
                  <c:v>45412</c:v>
                </c:pt>
                <c:pt idx="880" formatCode="m/d/yy">
                  <c:v>45443</c:v>
                </c:pt>
                <c:pt idx="881" formatCode="m/d/yy">
                  <c:v>45473</c:v>
                </c:pt>
                <c:pt idx="882" formatCode="m/d/yy">
                  <c:v>45504</c:v>
                </c:pt>
                <c:pt idx="883" formatCode="m/d/yy">
                  <c:v>45535</c:v>
                </c:pt>
                <c:pt idx="884" formatCode="m/d/yy">
                  <c:v>45565</c:v>
                </c:pt>
                <c:pt idx="885" formatCode="m/d/yy">
                  <c:v>45596</c:v>
                </c:pt>
                <c:pt idx="886" formatCode="m/d/yy">
                  <c:v>45626</c:v>
                </c:pt>
                <c:pt idx="887" formatCode="m/d/yy">
                  <c:v>45657</c:v>
                </c:pt>
                <c:pt idx="888" formatCode="m/d/yy">
                  <c:v>45688</c:v>
                </c:pt>
                <c:pt idx="889" formatCode="m/d/yy">
                  <c:v>45716</c:v>
                </c:pt>
                <c:pt idx="890" formatCode="m/d/yy">
                  <c:v>45747</c:v>
                </c:pt>
                <c:pt idx="891" formatCode="m/d/yy">
                  <c:v>45777</c:v>
                </c:pt>
                <c:pt idx="892" formatCode="m/d/yy">
                  <c:v>45808</c:v>
                </c:pt>
                <c:pt idx="893" formatCode="m/d/yy">
                  <c:v>45838</c:v>
                </c:pt>
                <c:pt idx="894" formatCode="m/d/yy">
                  <c:v>45869</c:v>
                </c:pt>
                <c:pt idx="895" formatCode="m/d/yy">
                  <c:v>45900</c:v>
                </c:pt>
                <c:pt idx="896" formatCode="m/d/yy">
                  <c:v>45930</c:v>
                </c:pt>
                <c:pt idx="897">
                  <c:v>43861</c:v>
                </c:pt>
                <c:pt idx="898">
                  <c:v>43889</c:v>
                </c:pt>
                <c:pt idx="899">
                  <c:v>43921</c:v>
                </c:pt>
                <c:pt idx="900">
                  <c:v>43951</c:v>
                </c:pt>
                <c:pt idx="901">
                  <c:v>43982</c:v>
                </c:pt>
                <c:pt idx="902">
                  <c:v>44012</c:v>
                </c:pt>
                <c:pt idx="903">
                  <c:v>44043</c:v>
                </c:pt>
                <c:pt idx="904">
                  <c:v>44074</c:v>
                </c:pt>
                <c:pt idx="905">
                  <c:v>44104</c:v>
                </c:pt>
                <c:pt idx="906">
                  <c:v>44135</c:v>
                </c:pt>
                <c:pt idx="907">
                  <c:v>44165</c:v>
                </c:pt>
                <c:pt idx="908">
                  <c:v>44196</c:v>
                </c:pt>
                <c:pt idx="909">
                  <c:v>44227</c:v>
                </c:pt>
                <c:pt idx="910">
                  <c:v>44255</c:v>
                </c:pt>
                <c:pt idx="911">
                  <c:v>44285</c:v>
                </c:pt>
                <c:pt idx="912">
                  <c:v>44316</c:v>
                </c:pt>
                <c:pt idx="913">
                  <c:v>44347</c:v>
                </c:pt>
                <c:pt idx="914">
                  <c:v>44377</c:v>
                </c:pt>
                <c:pt idx="915">
                  <c:v>44408</c:v>
                </c:pt>
                <c:pt idx="916">
                  <c:v>44439</c:v>
                </c:pt>
                <c:pt idx="917">
                  <c:v>44469</c:v>
                </c:pt>
                <c:pt idx="918">
                  <c:v>44500</c:v>
                </c:pt>
                <c:pt idx="919">
                  <c:v>44530</c:v>
                </c:pt>
                <c:pt idx="920">
                  <c:v>44561</c:v>
                </c:pt>
                <c:pt idx="921">
                  <c:v>44591</c:v>
                </c:pt>
                <c:pt idx="922">
                  <c:v>44620</c:v>
                </c:pt>
                <c:pt idx="923">
                  <c:v>44651</c:v>
                </c:pt>
                <c:pt idx="924">
                  <c:v>44681</c:v>
                </c:pt>
                <c:pt idx="925">
                  <c:v>44712</c:v>
                </c:pt>
                <c:pt idx="926">
                  <c:v>44742</c:v>
                </c:pt>
                <c:pt idx="927">
                  <c:v>44773</c:v>
                </c:pt>
                <c:pt idx="928">
                  <c:v>44804</c:v>
                </c:pt>
                <c:pt idx="929">
                  <c:v>44834</c:v>
                </c:pt>
                <c:pt idx="930">
                  <c:v>44865</c:v>
                </c:pt>
                <c:pt idx="931">
                  <c:v>44895</c:v>
                </c:pt>
                <c:pt idx="932">
                  <c:v>44926</c:v>
                </c:pt>
                <c:pt idx="933">
                  <c:v>44957</c:v>
                </c:pt>
                <c:pt idx="934">
                  <c:v>44985</c:v>
                </c:pt>
                <c:pt idx="935">
                  <c:v>45015</c:v>
                </c:pt>
                <c:pt idx="936">
                  <c:v>45046</c:v>
                </c:pt>
                <c:pt idx="937" formatCode="m/d/yy">
                  <c:v>45077</c:v>
                </c:pt>
                <c:pt idx="938" formatCode="m/d/yy">
                  <c:v>45107</c:v>
                </c:pt>
                <c:pt idx="939" formatCode="m/d/yy">
                  <c:v>45137</c:v>
                </c:pt>
                <c:pt idx="940" formatCode="m/d/yy">
                  <c:v>45169</c:v>
                </c:pt>
                <c:pt idx="941" formatCode="m/d/yy">
                  <c:v>45199</c:v>
                </c:pt>
                <c:pt idx="942" formatCode="m/d/yy">
                  <c:v>45230</c:v>
                </c:pt>
                <c:pt idx="943" formatCode="m/d/yy">
                  <c:v>45260</c:v>
                </c:pt>
                <c:pt idx="944" formatCode="m/d/yy">
                  <c:v>45291</c:v>
                </c:pt>
                <c:pt idx="945" formatCode="m/d/yy">
                  <c:v>45322</c:v>
                </c:pt>
                <c:pt idx="946" formatCode="m/d/yy">
                  <c:v>45351</c:v>
                </c:pt>
                <c:pt idx="947" formatCode="m/d/yy">
                  <c:v>45382</c:v>
                </c:pt>
                <c:pt idx="948" formatCode="m/d/yy">
                  <c:v>45412</c:v>
                </c:pt>
                <c:pt idx="949" formatCode="m/d/yy">
                  <c:v>45443</c:v>
                </c:pt>
                <c:pt idx="950" formatCode="m/d/yy">
                  <c:v>45473</c:v>
                </c:pt>
                <c:pt idx="951" formatCode="m/d/yy">
                  <c:v>45504</c:v>
                </c:pt>
                <c:pt idx="952" formatCode="m/d/yy">
                  <c:v>45535</c:v>
                </c:pt>
                <c:pt idx="953" formatCode="m/d/yy">
                  <c:v>45565</c:v>
                </c:pt>
                <c:pt idx="954" formatCode="m/d/yy">
                  <c:v>45596</c:v>
                </c:pt>
                <c:pt idx="955" formatCode="m/d/yy">
                  <c:v>45626</c:v>
                </c:pt>
                <c:pt idx="956" formatCode="m/d/yy">
                  <c:v>45657</c:v>
                </c:pt>
                <c:pt idx="957" formatCode="m/d/yy">
                  <c:v>45688</c:v>
                </c:pt>
                <c:pt idx="958" formatCode="m/d/yy">
                  <c:v>45716</c:v>
                </c:pt>
                <c:pt idx="959" formatCode="m/d/yy">
                  <c:v>45747</c:v>
                </c:pt>
                <c:pt idx="960" formatCode="m/d/yy">
                  <c:v>45777</c:v>
                </c:pt>
                <c:pt idx="961" formatCode="m/d/yy">
                  <c:v>45808</c:v>
                </c:pt>
                <c:pt idx="962" formatCode="m/d/yy">
                  <c:v>45838</c:v>
                </c:pt>
                <c:pt idx="963" formatCode="m/d/yy">
                  <c:v>45869</c:v>
                </c:pt>
                <c:pt idx="964" formatCode="m/d/yy">
                  <c:v>45900</c:v>
                </c:pt>
                <c:pt idx="965" formatCode="m/d/yy">
                  <c:v>45930</c:v>
                </c:pt>
                <c:pt idx="966" formatCode="m/d/yy">
                  <c:v>45961</c:v>
                </c:pt>
                <c:pt idx="967" formatCode="m/d/yy">
                  <c:v>45991</c:v>
                </c:pt>
                <c:pt idx="968">
                  <c:v>43861</c:v>
                </c:pt>
                <c:pt idx="969">
                  <c:v>43889</c:v>
                </c:pt>
                <c:pt idx="970">
                  <c:v>43921</c:v>
                </c:pt>
                <c:pt idx="971">
                  <c:v>43951</c:v>
                </c:pt>
                <c:pt idx="972">
                  <c:v>43982</c:v>
                </c:pt>
                <c:pt idx="973">
                  <c:v>44012</c:v>
                </c:pt>
                <c:pt idx="974">
                  <c:v>44043</c:v>
                </c:pt>
                <c:pt idx="975">
                  <c:v>44074</c:v>
                </c:pt>
                <c:pt idx="976">
                  <c:v>44104</c:v>
                </c:pt>
                <c:pt idx="977">
                  <c:v>44135</c:v>
                </c:pt>
                <c:pt idx="978">
                  <c:v>44165</c:v>
                </c:pt>
                <c:pt idx="979">
                  <c:v>44196</c:v>
                </c:pt>
                <c:pt idx="980">
                  <c:v>44227</c:v>
                </c:pt>
                <c:pt idx="981">
                  <c:v>44255</c:v>
                </c:pt>
                <c:pt idx="982">
                  <c:v>44285</c:v>
                </c:pt>
                <c:pt idx="983">
                  <c:v>44316</c:v>
                </c:pt>
                <c:pt idx="984">
                  <c:v>44347</c:v>
                </c:pt>
                <c:pt idx="985">
                  <c:v>44377</c:v>
                </c:pt>
                <c:pt idx="986">
                  <c:v>44408</c:v>
                </c:pt>
                <c:pt idx="987">
                  <c:v>44439</c:v>
                </c:pt>
                <c:pt idx="988">
                  <c:v>44469</c:v>
                </c:pt>
                <c:pt idx="989">
                  <c:v>44500</c:v>
                </c:pt>
                <c:pt idx="990">
                  <c:v>44530</c:v>
                </c:pt>
                <c:pt idx="991">
                  <c:v>44561</c:v>
                </c:pt>
                <c:pt idx="992">
                  <c:v>44591</c:v>
                </c:pt>
                <c:pt idx="993">
                  <c:v>44620</c:v>
                </c:pt>
                <c:pt idx="994">
                  <c:v>44651</c:v>
                </c:pt>
                <c:pt idx="995">
                  <c:v>44681</c:v>
                </c:pt>
                <c:pt idx="996">
                  <c:v>44712</c:v>
                </c:pt>
                <c:pt idx="997">
                  <c:v>44742</c:v>
                </c:pt>
                <c:pt idx="998">
                  <c:v>44773</c:v>
                </c:pt>
                <c:pt idx="999">
                  <c:v>44804</c:v>
                </c:pt>
                <c:pt idx="1000">
                  <c:v>44834</c:v>
                </c:pt>
                <c:pt idx="1001">
                  <c:v>44865</c:v>
                </c:pt>
                <c:pt idx="1002">
                  <c:v>44895</c:v>
                </c:pt>
                <c:pt idx="1003">
                  <c:v>44926</c:v>
                </c:pt>
                <c:pt idx="1004">
                  <c:v>44957</c:v>
                </c:pt>
                <c:pt idx="1005">
                  <c:v>44985</c:v>
                </c:pt>
                <c:pt idx="1006">
                  <c:v>45015</c:v>
                </c:pt>
                <c:pt idx="1007">
                  <c:v>45046</c:v>
                </c:pt>
                <c:pt idx="1008" formatCode="m/d/yy">
                  <c:v>45077</c:v>
                </c:pt>
                <c:pt idx="1009" formatCode="m/d/yy">
                  <c:v>45107</c:v>
                </c:pt>
                <c:pt idx="1010" formatCode="m/d/yy">
                  <c:v>45137</c:v>
                </c:pt>
                <c:pt idx="1011" formatCode="m/d/yy">
                  <c:v>45169</c:v>
                </c:pt>
                <c:pt idx="1012" formatCode="m/d/yy">
                  <c:v>45199</c:v>
                </c:pt>
                <c:pt idx="1013" formatCode="m/d/yy">
                  <c:v>45230</c:v>
                </c:pt>
                <c:pt idx="1014" formatCode="m/d/yy">
                  <c:v>45260</c:v>
                </c:pt>
                <c:pt idx="1015" formatCode="m/d/yy">
                  <c:v>45291</c:v>
                </c:pt>
                <c:pt idx="1016" formatCode="m/d/yy">
                  <c:v>45322</c:v>
                </c:pt>
                <c:pt idx="1017" formatCode="m/d/yy">
                  <c:v>45351</c:v>
                </c:pt>
                <c:pt idx="1018" formatCode="m/d/yy">
                  <c:v>45382</c:v>
                </c:pt>
                <c:pt idx="1019" formatCode="m/d/yy">
                  <c:v>45412</c:v>
                </c:pt>
                <c:pt idx="1020" formatCode="m/d/yy">
                  <c:v>45443</c:v>
                </c:pt>
                <c:pt idx="1021" formatCode="m/d/yy">
                  <c:v>45473</c:v>
                </c:pt>
                <c:pt idx="1022" formatCode="m/d/yy">
                  <c:v>45504</c:v>
                </c:pt>
                <c:pt idx="1023" formatCode="m/d/yy">
                  <c:v>45535</c:v>
                </c:pt>
                <c:pt idx="1024" formatCode="m/d/yy">
                  <c:v>45565</c:v>
                </c:pt>
                <c:pt idx="1025" formatCode="m/d/yy">
                  <c:v>45596</c:v>
                </c:pt>
                <c:pt idx="1026" formatCode="m/d/yy">
                  <c:v>45626</c:v>
                </c:pt>
                <c:pt idx="1027" formatCode="m/d/yy">
                  <c:v>45657</c:v>
                </c:pt>
                <c:pt idx="1028" formatCode="m/d/yy">
                  <c:v>45688</c:v>
                </c:pt>
                <c:pt idx="1029" formatCode="m/d/yy">
                  <c:v>45716</c:v>
                </c:pt>
                <c:pt idx="1030" formatCode="m/d/yy">
                  <c:v>45747</c:v>
                </c:pt>
                <c:pt idx="1031" formatCode="m/d/yy">
                  <c:v>45777</c:v>
                </c:pt>
                <c:pt idx="1032" formatCode="m/d/yy">
                  <c:v>45808</c:v>
                </c:pt>
                <c:pt idx="1033" formatCode="m/d/yy">
                  <c:v>45838</c:v>
                </c:pt>
                <c:pt idx="1034" formatCode="m/d/yy">
                  <c:v>45869</c:v>
                </c:pt>
                <c:pt idx="1035" formatCode="m/d/yy">
                  <c:v>45900</c:v>
                </c:pt>
                <c:pt idx="1036" formatCode="m/d/yy">
                  <c:v>45930</c:v>
                </c:pt>
                <c:pt idx="1037" formatCode="m/d/yy">
                  <c:v>45961</c:v>
                </c:pt>
                <c:pt idx="1038" formatCode="m/d/yy">
                  <c:v>45991</c:v>
                </c:pt>
                <c:pt idx="1039" formatCode="m/d/yy">
                  <c:v>46022</c:v>
                </c:pt>
                <c:pt idx="1040" formatCode="m/d/yy">
                  <c:v>46053</c:v>
                </c:pt>
                <c:pt idx="1041" formatCode="m/d/yy">
                  <c:v>46081</c:v>
                </c:pt>
                <c:pt idx="1042" formatCode="m/d/yy">
                  <c:v>46112</c:v>
                </c:pt>
                <c:pt idx="1043">
                  <c:v>43861</c:v>
                </c:pt>
                <c:pt idx="1044">
                  <c:v>43889</c:v>
                </c:pt>
                <c:pt idx="1045">
                  <c:v>43921</c:v>
                </c:pt>
                <c:pt idx="1046">
                  <c:v>43951</c:v>
                </c:pt>
                <c:pt idx="1047">
                  <c:v>43982</c:v>
                </c:pt>
                <c:pt idx="1048">
                  <c:v>44012</c:v>
                </c:pt>
                <c:pt idx="1049">
                  <c:v>44043</c:v>
                </c:pt>
                <c:pt idx="1050">
                  <c:v>44074</c:v>
                </c:pt>
                <c:pt idx="1051">
                  <c:v>44104</c:v>
                </c:pt>
                <c:pt idx="1052">
                  <c:v>44135</c:v>
                </c:pt>
                <c:pt idx="1053">
                  <c:v>44165</c:v>
                </c:pt>
                <c:pt idx="1054">
                  <c:v>44196</c:v>
                </c:pt>
                <c:pt idx="1055">
                  <c:v>44227</c:v>
                </c:pt>
                <c:pt idx="1056">
                  <c:v>44255</c:v>
                </c:pt>
                <c:pt idx="1057">
                  <c:v>44285</c:v>
                </c:pt>
                <c:pt idx="1058">
                  <c:v>44316</c:v>
                </c:pt>
                <c:pt idx="1059">
                  <c:v>44347</c:v>
                </c:pt>
                <c:pt idx="1060">
                  <c:v>44377</c:v>
                </c:pt>
                <c:pt idx="1061">
                  <c:v>44408</c:v>
                </c:pt>
                <c:pt idx="1062">
                  <c:v>44439</c:v>
                </c:pt>
                <c:pt idx="1063">
                  <c:v>44469</c:v>
                </c:pt>
                <c:pt idx="1064">
                  <c:v>44500</c:v>
                </c:pt>
                <c:pt idx="1065">
                  <c:v>44530</c:v>
                </c:pt>
                <c:pt idx="1066">
                  <c:v>44561</c:v>
                </c:pt>
                <c:pt idx="1067">
                  <c:v>44591</c:v>
                </c:pt>
                <c:pt idx="1068">
                  <c:v>44620</c:v>
                </c:pt>
                <c:pt idx="1069">
                  <c:v>44651</c:v>
                </c:pt>
                <c:pt idx="1070">
                  <c:v>44681</c:v>
                </c:pt>
                <c:pt idx="1071">
                  <c:v>44712</c:v>
                </c:pt>
                <c:pt idx="1072">
                  <c:v>44742</c:v>
                </c:pt>
                <c:pt idx="1073">
                  <c:v>44773</c:v>
                </c:pt>
                <c:pt idx="1074">
                  <c:v>44804</c:v>
                </c:pt>
                <c:pt idx="1075">
                  <c:v>44834</c:v>
                </c:pt>
                <c:pt idx="1076">
                  <c:v>44865</c:v>
                </c:pt>
                <c:pt idx="1077">
                  <c:v>44895</c:v>
                </c:pt>
                <c:pt idx="1078">
                  <c:v>44926</c:v>
                </c:pt>
                <c:pt idx="1079">
                  <c:v>44957</c:v>
                </c:pt>
                <c:pt idx="1080">
                  <c:v>44985</c:v>
                </c:pt>
                <c:pt idx="1081">
                  <c:v>45015</c:v>
                </c:pt>
                <c:pt idx="1082">
                  <c:v>45046</c:v>
                </c:pt>
                <c:pt idx="1083" formatCode="m/d/yy">
                  <c:v>45077</c:v>
                </c:pt>
                <c:pt idx="1084" formatCode="m/d/yy">
                  <c:v>45107</c:v>
                </c:pt>
                <c:pt idx="1085" formatCode="m/d/yy">
                  <c:v>45137</c:v>
                </c:pt>
                <c:pt idx="1086" formatCode="m/d/yy">
                  <c:v>45169</c:v>
                </c:pt>
                <c:pt idx="1087" formatCode="m/d/yy">
                  <c:v>45199</c:v>
                </c:pt>
                <c:pt idx="1088" formatCode="m/d/yy">
                  <c:v>45230</c:v>
                </c:pt>
                <c:pt idx="1089" formatCode="m/d/yy">
                  <c:v>45260</c:v>
                </c:pt>
                <c:pt idx="1090" formatCode="m/d/yy">
                  <c:v>45291</c:v>
                </c:pt>
                <c:pt idx="1091" formatCode="m/d/yy">
                  <c:v>45322</c:v>
                </c:pt>
                <c:pt idx="1092" formatCode="m/d/yy">
                  <c:v>45351</c:v>
                </c:pt>
                <c:pt idx="1093" formatCode="m/d/yy">
                  <c:v>45382</c:v>
                </c:pt>
                <c:pt idx="1094" formatCode="m/d/yy">
                  <c:v>45412</c:v>
                </c:pt>
                <c:pt idx="1095" formatCode="m/d/yy">
                  <c:v>45443</c:v>
                </c:pt>
                <c:pt idx="1096" formatCode="m/d/yy">
                  <c:v>45473</c:v>
                </c:pt>
                <c:pt idx="1097" formatCode="m/d/yy">
                  <c:v>45504</c:v>
                </c:pt>
                <c:pt idx="1098" formatCode="m/d/yy">
                  <c:v>45535</c:v>
                </c:pt>
                <c:pt idx="1099" formatCode="m/d/yy">
                  <c:v>45565</c:v>
                </c:pt>
                <c:pt idx="1100" formatCode="m/d/yy">
                  <c:v>45596</c:v>
                </c:pt>
                <c:pt idx="1101" formatCode="m/d/yy">
                  <c:v>45626</c:v>
                </c:pt>
                <c:pt idx="1102" formatCode="m/d/yy">
                  <c:v>45657</c:v>
                </c:pt>
                <c:pt idx="1103" formatCode="m/d/yy">
                  <c:v>45688</c:v>
                </c:pt>
                <c:pt idx="1104" formatCode="m/d/yy">
                  <c:v>45716</c:v>
                </c:pt>
                <c:pt idx="1105" formatCode="m/d/yy">
                  <c:v>45747</c:v>
                </c:pt>
                <c:pt idx="1106" formatCode="m/d/yy">
                  <c:v>45777</c:v>
                </c:pt>
                <c:pt idx="1107" formatCode="m/d/yy">
                  <c:v>45808</c:v>
                </c:pt>
                <c:pt idx="1108" formatCode="m/d/yy">
                  <c:v>45838</c:v>
                </c:pt>
                <c:pt idx="1109" formatCode="m/d/yy">
                  <c:v>45869</c:v>
                </c:pt>
                <c:pt idx="1110" formatCode="m/d/yy">
                  <c:v>45900</c:v>
                </c:pt>
                <c:pt idx="1111" formatCode="m/d/yy">
                  <c:v>45930</c:v>
                </c:pt>
                <c:pt idx="1112" formatCode="m/d/yy">
                  <c:v>45961</c:v>
                </c:pt>
                <c:pt idx="1113" formatCode="m/d/yy">
                  <c:v>45991</c:v>
                </c:pt>
                <c:pt idx="1114" formatCode="m/d/yy">
                  <c:v>46022</c:v>
                </c:pt>
                <c:pt idx="1115" formatCode="m/d/yy">
                  <c:v>46053</c:v>
                </c:pt>
                <c:pt idx="1116" formatCode="m/d/yy">
                  <c:v>46081</c:v>
                </c:pt>
                <c:pt idx="1117" formatCode="m/d/yy">
                  <c:v>46112</c:v>
                </c:pt>
                <c:pt idx="1118" formatCode="m/d/yy">
                  <c:v>46142</c:v>
                </c:pt>
                <c:pt idx="1119">
                  <c:v>43861</c:v>
                </c:pt>
                <c:pt idx="1120">
                  <c:v>43889</c:v>
                </c:pt>
                <c:pt idx="1121">
                  <c:v>43921</c:v>
                </c:pt>
                <c:pt idx="1122">
                  <c:v>43951</c:v>
                </c:pt>
                <c:pt idx="1123">
                  <c:v>43982</c:v>
                </c:pt>
                <c:pt idx="1124">
                  <c:v>44012</c:v>
                </c:pt>
                <c:pt idx="1125">
                  <c:v>44043</c:v>
                </c:pt>
                <c:pt idx="1126">
                  <c:v>44074</c:v>
                </c:pt>
                <c:pt idx="1127">
                  <c:v>44104</c:v>
                </c:pt>
                <c:pt idx="1128">
                  <c:v>44135</c:v>
                </c:pt>
                <c:pt idx="1129">
                  <c:v>44165</c:v>
                </c:pt>
                <c:pt idx="1130">
                  <c:v>44196</c:v>
                </c:pt>
                <c:pt idx="1131">
                  <c:v>44227</c:v>
                </c:pt>
                <c:pt idx="1132">
                  <c:v>44255</c:v>
                </c:pt>
                <c:pt idx="1133">
                  <c:v>44285</c:v>
                </c:pt>
                <c:pt idx="1134">
                  <c:v>44316</c:v>
                </c:pt>
                <c:pt idx="1135">
                  <c:v>44347</c:v>
                </c:pt>
                <c:pt idx="1136">
                  <c:v>44377</c:v>
                </c:pt>
                <c:pt idx="1137">
                  <c:v>44408</c:v>
                </c:pt>
                <c:pt idx="1138">
                  <c:v>44439</c:v>
                </c:pt>
                <c:pt idx="1139">
                  <c:v>44469</c:v>
                </c:pt>
                <c:pt idx="1140">
                  <c:v>44500</c:v>
                </c:pt>
                <c:pt idx="1141">
                  <c:v>44530</c:v>
                </c:pt>
                <c:pt idx="1142">
                  <c:v>44561</c:v>
                </c:pt>
                <c:pt idx="1143">
                  <c:v>44591</c:v>
                </c:pt>
                <c:pt idx="1144">
                  <c:v>44620</c:v>
                </c:pt>
                <c:pt idx="1145">
                  <c:v>44651</c:v>
                </c:pt>
                <c:pt idx="1146">
                  <c:v>44681</c:v>
                </c:pt>
                <c:pt idx="1147">
                  <c:v>44712</c:v>
                </c:pt>
                <c:pt idx="1148">
                  <c:v>44742</c:v>
                </c:pt>
                <c:pt idx="1149">
                  <c:v>44773</c:v>
                </c:pt>
                <c:pt idx="1150">
                  <c:v>44804</c:v>
                </c:pt>
                <c:pt idx="1151">
                  <c:v>44834</c:v>
                </c:pt>
                <c:pt idx="1152">
                  <c:v>44865</c:v>
                </c:pt>
                <c:pt idx="1153">
                  <c:v>44895</c:v>
                </c:pt>
                <c:pt idx="1154">
                  <c:v>44926</c:v>
                </c:pt>
                <c:pt idx="1155">
                  <c:v>44957</c:v>
                </c:pt>
                <c:pt idx="1156">
                  <c:v>44985</c:v>
                </c:pt>
                <c:pt idx="1157">
                  <c:v>45015</c:v>
                </c:pt>
                <c:pt idx="1158">
                  <c:v>45046</c:v>
                </c:pt>
                <c:pt idx="1159" formatCode="m/d/yy">
                  <c:v>45077</c:v>
                </c:pt>
                <c:pt idx="1160" formatCode="m/d/yy">
                  <c:v>45107</c:v>
                </c:pt>
                <c:pt idx="1161" formatCode="m/d/yy">
                  <c:v>45137</c:v>
                </c:pt>
                <c:pt idx="1162" formatCode="m/d/yy">
                  <c:v>45169</c:v>
                </c:pt>
                <c:pt idx="1163" formatCode="m/d/yy">
                  <c:v>45199</c:v>
                </c:pt>
                <c:pt idx="1164" formatCode="m/d/yy">
                  <c:v>45230</c:v>
                </c:pt>
                <c:pt idx="1165" formatCode="m/d/yy">
                  <c:v>45260</c:v>
                </c:pt>
                <c:pt idx="1166" formatCode="m/d/yy">
                  <c:v>45291</c:v>
                </c:pt>
                <c:pt idx="1167" formatCode="m/d/yy">
                  <c:v>45322</c:v>
                </c:pt>
                <c:pt idx="1168" formatCode="m/d/yy">
                  <c:v>45351</c:v>
                </c:pt>
                <c:pt idx="1169" formatCode="m/d/yy">
                  <c:v>45382</c:v>
                </c:pt>
                <c:pt idx="1170" formatCode="m/d/yy">
                  <c:v>45412</c:v>
                </c:pt>
                <c:pt idx="1171" formatCode="m/d/yy">
                  <c:v>45443</c:v>
                </c:pt>
                <c:pt idx="1172" formatCode="m/d/yy">
                  <c:v>45473</c:v>
                </c:pt>
                <c:pt idx="1173" formatCode="m/d/yy">
                  <c:v>45504</c:v>
                </c:pt>
                <c:pt idx="1174" formatCode="m/d/yy">
                  <c:v>45535</c:v>
                </c:pt>
                <c:pt idx="1175" formatCode="m/d/yy">
                  <c:v>45565</c:v>
                </c:pt>
                <c:pt idx="1176" formatCode="m/d/yy">
                  <c:v>45596</c:v>
                </c:pt>
                <c:pt idx="1177" formatCode="m/d/yy">
                  <c:v>45626</c:v>
                </c:pt>
                <c:pt idx="1178" formatCode="m/d/yy">
                  <c:v>45657</c:v>
                </c:pt>
                <c:pt idx="1179" formatCode="m/d/yy">
                  <c:v>45688</c:v>
                </c:pt>
                <c:pt idx="1180" formatCode="m/d/yy">
                  <c:v>45716</c:v>
                </c:pt>
                <c:pt idx="1181" formatCode="m/d/yy">
                  <c:v>45747</c:v>
                </c:pt>
                <c:pt idx="1182" formatCode="m/d/yy">
                  <c:v>45777</c:v>
                </c:pt>
                <c:pt idx="1183" formatCode="m/d/yy">
                  <c:v>45808</c:v>
                </c:pt>
                <c:pt idx="1184" formatCode="m/d/yy">
                  <c:v>45838</c:v>
                </c:pt>
                <c:pt idx="1185" formatCode="m/d/yy">
                  <c:v>45869</c:v>
                </c:pt>
                <c:pt idx="1186" formatCode="m/d/yy">
                  <c:v>45900</c:v>
                </c:pt>
                <c:pt idx="1187" formatCode="m/d/yy">
                  <c:v>45930</c:v>
                </c:pt>
                <c:pt idx="1188" formatCode="m/d/yy">
                  <c:v>45961</c:v>
                </c:pt>
                <c:pt idx="1189" formatCode="m/d/yy">
                  <c:v>45991</c:v>
                </c:pt>
                <c:pt idx="1190" formatCode="m/d/yy">
                  <c:v>46022</c:v>
                </c:pt>
                <c:pt idx="1191" formatCode="m/d/yy">
                  <c:v>46053</c:v>
                </c:pt>
                <c:pt idx="1192" formatCode="m/d/yy">
                  <c:v>46081</c:v>
                </c:pt>
                <c:pt idx="1193" formatCode="m/d/yy">
                  <c:v>46112</c:v>
                </c:pt>
                <c:pt idx="1194" formatCode="m/d/yy">
                  <c:v>46142</c:v>
                </c:pt>
                <c:pt idx="1195" formatCode="m/d/yy">
                  <c:v>46173</c:v>
                </c:pt>
                <c:pt idx="1196">
                  <c:v>43861</c:v>
                </c:pt>
                <c:pt idx="1197">
                  <c:v>43889</c:v>
                </c:pt>
                <c:pt idx="1198">
                  <c:v>43921</c:v>
                </c:pt>
                <c:pt idx="1199">
                  <c:v>43951</c:v>
                </c:pt>
                <c:pt idx="1200">
                  <c:v>43982</c:v>
                </c:pt>
                <c:pt idx="1201">
                  <c:v>44012</c:v>
                </c:pt>
                <c:pt idx="1202">
                  <c:v>44043</c:v>
                </c:pt>
                <c:pt idx="1203">
                  <c:v>44074</c:v>
                </c:pt>
                <c:pt idx="1204">
                  <c:v>44104</c:v>
                </c:pt>
                <c:pt idx="1205">
                  <c:v>44135</c:v>
                </c:pt>
                <c:pt idx="1206">
                  <c:v>44165</c:v>
                </c:pt>
                <c:pt idx="1207">
                  <c:v>44196</c:v>
                </c:pt>
                <c:pt idx="1208">
                  <c:v>44227</c:v>
                </c:pt>
                <c:pt idx="1209">
                  <c:v>44255</c:v>
                </c:pt>
                <c:pt idx="1210">
                  <c:v>44285</c:v>
                </c:pt>
                <c:pt idx="1211">
                  <c:v>44316</c:v>
                </c:pt>
                <c:pt idx="1212">
                  <c:v>44347</c:v>
                </c:pt>
                <c:pt idx="1213">
                  <c:v>44377</c:v>
                </c:pt>
                <c:pt idx="1214">
                  <c:v>44408</c:v>
                </c:pt>
                <c:pt idx="1215">
                  <c:v>44439</c:v>
                </c:pt>
                <c:pt idx="1216">
                  <c:v>44469</c:v>
                </c:pt>
                <c:pt idx="1217">
                  <c:v>44500</c:v>
                </c:pt>
                <c:pt idx="1218">
                  <c:v>44530</c:v>
                </c:pt>
                <c:pt idx="1219">
                  <c:v>44561</c:v>
                </c:pt>
                <c:pt idx="1220">
                  <c:v>44591</c:v>
                </c:pt>
                <c:pt idx="1221">
                  <c:v>44620</c:v>
                </c:pt>
                <c:pt idx="1222">
                  <c:v>44651</c:v>
                </c:pt>
                <c:pt idx="1223">
                  <c:v>44681</c:v>
                </c:pt>
                <c:pt idx="1224">
                  <c:v>44712</c:v>
                </c:pt>
                <c:pt idx="1225">
                  <c:v>44742</c:v>
                </c:pt>
                <c:pt idx="1226">
                  <c:v>44773</c:v>
                </c:pt>
                <c:pt idx="1227">
                  <c:v>44804</c:v>
                </c:pt>
                <c:pt idx="1228">
                  <c:v>44834</c:v>
                </c:pt>
                <c:pt idx="1229">
                  <c:v>44865</c:v>
                </c:pt>
                <c:pt idx="1230">
                  <c:v>44895</c:v>
                </c:pt>
                <c:pt idx="1231">
                  <c:v>44926</c:v>
                </c:pt>
                <c:pt idx="1232">
                  <c:v>44957</c:v>
                </c:pt>
                <c:pt idx="1233">
                  <c:v>44985</c:v>
                </c:pt>
                <c:pt idx="1234">
                  <c:v>45015</c:v>
                </c:pt>
                <c:pt idx="1235">
                  <c:v>45046</c:v>
                </c:pt>
                <c:pt idx="1236" formatCode="m/d/yy">
                  <c:v>45077</c:v>
                </c:pt>
                <c:pt idx="1237" formatCode="m/d/yy">
                  <c:v>45107</c:v>
                </c:pt>
                <c:pt idx="1238" formatCode="m/d/yy">
                  <c:v>45137</c:v>
                </c:pt>
                <c:pt idx="1239" formatCode="m/d/yy">
                  <c:v>45169</c:v>
                </c:pt>
                <c:pt idx="1240" formatCode="m/d/yy">
                  <c:v>45199</c:v>
                </c:pt>
                <c:pt idx="1241" formatCode="m/d/yy">
                  <c:v>45230</c:v>
                </c:pt>
                <c:pt idx="1242" formatCode="m/d/yy">
                  <c:v>45260</c:v>
                </c:pt>
                <c:pt idx="1243" formatCode="m/d/yy">
                  <c:v>45291</c:v>
                </c:pt>
                <c:pt idx="1244" formatCode="m/d/yy">
                  <c:v>45322</c:v>
                </c:pt>
                <c:pt idx="1245" formatCode="m/d/yy">
                  <c:v>45351</c:v>
                </c:pt>
                <c:pt idx="1246" formatCode="m/d/yy">
                  <c:v>45382</c:v>
                </c:pt>
                <c:pt idx="1247" formatCode="m/d/yy">
                  <c:v>45412</c:v>
                </c:pt>
                <c:pt idx="1248" formatCode="m/d/yy">
                  <c:v>45443</c:v>
                </c:pt>
                <c:pt idx="1249" formatCode="m/d/yy">
                  <c:v>45473</c:v>
                </c:pt>
                <c:pt idx="1250" formatCode="m/d/yy">
                  <c:v>45504</c:v>
                </c:pt>
                <c:pt idx="1251" formatCode="m/d/yy">
                  <c:v>45535</c:v>
                </c:pt>
                <c:pt idx="1252" formatCode="m/d/yy">
                  <c:v>45565</c:v>
                </c:pt>
                <c:pt idx="1253" formatCode="m/d/yy">
                  <c:v>45596</c:v>
                </c:pt>
                <c:pt idx="1254" formatCode="m/d/yy">
                  <c:v>45626</c:v>
                </c:pt>
                <c:pt idx="1255" formatCode="m/d/yy">
                  <c:v>45657</c:v>
                </c:pt>
                <c:pt idx="1256" formatCode="m/d/yy">
                  <c:v>45688</c:v>
                </c:pt>
                <c:pt idx="1257" formatCode="m/d/yy">
                  <c:v>45716</c:v>
                </c:pt>
                <c:pt idx="1258" formatCode="m/d/yy">
                  <c:v>45747</c:v>
                </c:pt>
                <c:pt idx="1259" formatCode="m/d/yy">
                  <c:v>45777</c:v>
                </c:pt>
                <c:pt idx="1260" formatCode="m/d/yy">
                  <c:v>45808</c:v>
                </c:pt>
                <c:pt idx="1261" formatCode="m/d/yy">
                  <c:v>45838</c:v>
                </c:pt>
                <c:pt idx="1262" formatCode="m/d/yy">
                  <c:v>45869</c:v>
                </c:pt>
                <c:pt idx="1263" formatCode="m/d/yy">
                  <c:v>45900</c:v>
                </c:pt>
                <c:pt idx="1264" formatCode="m/d/yy">
                  <c:v>45930</c:v>
                </c:pt>
                <c:pt idx="1265" formatCode="m/d/yy">
                  <c:v>45961</c:v>
                </c:pt>
                <c:pt idx="1266" formatCode="m/d/yy">
                  <c:v>45991</c:v>
                </c:pt>
                <c:pt idx="1267" formatCode="m/d/yy">
                  <c:v>46022</c:v>
                </c:pt>
                <c:pt idx="1268" formatCode="m/d/yy">
                  <c:v>46053</c:v>
                </c:pt>
                <c:pt idx="1269" formatCode="m/d/yy">
                  <c:v>46081</c:v>
                </c:pt>
                <c:pt idx="1270" formatCode="m/d/yy">
                  <c:v>46112</c:v>
                </c:pt>
                <c:pt idx="1271" formatCode="m/d/yy">
                  <c:v>46142</c:v>
                </c:pt>
                <c:pt idx="1272" formatCode="m/d/yy">
                  <c:v>46173</c:v>
                </c:pt>
                <c:pt idx="1273" formatCode="m/d/yy">
                  <c:v>46203</c:v>
                </c:pt>
                <c:pt idx="1274">
                  <c:v>43861</c:v>
                </c:pt>
                <c:pt idx="1275">
                  <c:v>43889</c:v>
                </c:pt>
                <c:pt idx="1276">
                  <c:v>43921</c:v>
                </c:pt>
                <c:pt idx="1277">
                  <c:v>43951</c:v>
                </c:pt>
                <c:pt idx="1278">
                  <c:v>43982</c:v>
                </c:pt>
                <c:pt idx="1279">
                  <c:v>44012</c:v>
                </c:pt>
                <c:pt idx="1280">
                  <c:v>44043</c:v>
                </c:pt>
                <c:pt idx="1281">
                  <c:v>44074</c:v>
                </c:pt>
                <c:pt idx="1282">
                  <c:v>44104</c:v>
                </c:pt>
                <c:pt idx="1283">
                  <c:v>44135</c:v>
                </c:pt>
                <c:pt idx="1284">
                  <c:v>44165</c:v>
                </c:pt>
                <c:pt idx="1285">
                  <c:v>44196</c:v>
                </c:pt>
                <c:pt idx="1286">
                  <c:v>44227</c:v>
                </c:pt>
                <c:pt idx="1287">
                  <c:v>44255</c:v>
                </c:pt>
                <c:pt idx="1288">
                  <c:v>44285</c:v>
                </c:pt>
                <c:pt idx="1289">
                  <c:v>44316</c:v>
                </c:pt>
                <c:pt idx="1290">
                  <c:v>44347</c:v>
                </c:pt>
                <c:pt idx="1291">
                  <c:v>44377</c:v>
                </c:pt>
                <c:pt idx="1292">
                  <c:v>44408</c:v>
                </c:pt>
                <c:pt idx="1293">
                  <c:v>44439</c:v>
                </c:pt>
                <c:pt idx="1294">
                  <c:v>44469</c:v>
                </c:pt>
                <c:pt idx="1295">
                  <c:v>44500</c:v>
                </c:pt>
                <c:pt idx="1296">
                  <c:v>44530</c:v>
                </c:pt>
                <c:pt idx="1297">
                  <c:v>44561</c:v>
                </c:pt>
                <c:pt idx="1298">
                  <c:v>44591</c:v>
                </c:pt>
                <c:pt idx="1299">
                  <c:v>44620</c:v>
                </c:pt>
                <c:pt idx="1300">
                  <c:v>44651</c:v>
                </c:pt>
                <c:pt idx="1301">
                  <c:v>44681</c:v>
                </c:pt>
                <c:pt idx="1302">
                  <c:v>44712</c:v>
                </c:pt>
                <c:pt idx="1303">
                  <c:v>44742</c:v>
                </c:pt>
                <c:pt idx="1304">
                  <c:v>44773</c:v>
                </c:pt>
                <c:pt idx="1305">
                  <c:v>44804</c:v>
                </c:pt>
                <c:pt idx="1306">
                  <c:v>44834</c:v>
                </c:pt>
                <c:pt idx="1307">
                  <c:v>44865</c:v>
                </c:pt>
                <c:pt idx="1308">
                  <c:v>44895</c:v>
                </c:pt>
                <c:pt idx="1309">
                  <c:v>44926</c:v>
                </c:pt>
                <c:pt idx="1310">
                  <c:v>44957</c:v>
                </c:pt>
                <c:pt idx="1311">
                  <c:v>44985</c:v>
                </c:pt>
                <c:pt idx="1312">
                  <c:v>45015</c:v>
                </c:pt>
                <c:pt idx="1313">
                  <c:v>45046</c:v>
                </c:pt>
                <c:pt idx="1314" formatCode="m/d/yy">
                  <c:v>45077</c:v>
                </c:pt>
                <c:pt idx="1315" formatCode="m/d/yy">
                  <c:v>45107</c:v>
                </c:pt>
                <c:pt idx="1316" formatCode="m/d/yy">
                  <c:v>45137</c:v>
                </c:pt>
                <c:pt idx="1317" formatCode="m/d/yy">
                  <c:v>45169</c:v>
                </c:pt>
                <c:pt idx="1318" formatCode="m/d/yy">
                  <c:v>45199</c:v>
                </c:pt>
                <c:pt idx="1319" formatCode="m/d/yy">
                  <c:v>45230</c:v>
                </c:pt>
                <c:pt idx="1320" formatCode="m/d/yy">
                  <c:v>45260</c:v>
                </c:pt>
                <c:pt idx="1321" formatCode="m/d/yy">
                  <c:v>45291</c:v>
                </c:pt>
                <c:pt idx="1322" formatCode="m/d/yy">
                  <c:v>45322</c:v>
                </c:pt>
                <c:pt idx="1323" formatCode="m/d/yy">
                  <c:v>45351</c:v>
                </c:pt>
                <c:pt idx="1324" formatCode="m/d/yy">
                  <c:v>45382</c:v>
                </c:pt>
                <c:pt idx="1325" formatCode="m/d/yy">
                  <c:v>45412</c:v>
                </c:pt>
                <c:pt idx="1326" formatCode="m/d/yy">
                  <c:v>45443</c:v>
                </c:pt>
                <c:pt idx="1327" formatCode="m/d/yy">
                  <c:v>45473</c:v>
                </c:pt>
                <c:pt idx="1328" formatCode="m/d/yy">
                  <c:v>45504</c:v>
                </c:pt>
                <c:pt idx="1329" formatCode="m/d/yy">
                  <c:v>45535</c:v>
                </c:pt>
                <c:pt idx="1330" formatCode="m/d/yy">
                  <c:v>45565</c:v>
                </c:pt>
                <c:pt idx="1331" formatCode="m/d/yy">
                  <c:v>45596</c:v>
                </c:pt>
                <c:pt idx="1332" formatCode="m/d/yy">
                  <c:v>45626</c:v>
                </c:pt>
                <c:pt idx="1333" formatCode="m/d/yy">
                  <c:v>45657</c:v>
                </c:pt>
                <c:pt idx="1334" formatCode="m/d/yy">
                  <c:v>45688</c:v>
                </c:pt>
                <c:pt idx="1335" formatCode="m/d/yy">
                  <c:v>45716</c:v>
                </c:pt>
                <c:pt idx="1336" formatCode="m/d/yy">
                  <c:v>45747</c:v>
                </c:pt>
                <c:pt idx="1337" formatCode="m/d/yy">
                  <c:v>45777</c:v>
                </c:pt>
                <c:pt idx="1338" formatCode="m/d/yy">
                  <c:v>45808</c:v>
                </c:pt>
                <c:pt idx="1339" formatCode="m/d/yy">
                  <c:v>45838</c:v>
                </c:pt>
                <c:pt idx="1340" formatCode="m/d/yy">
                  <c:v>45869</c:v>
                </c:pt>
                <c:pt idx="1341" formatCode="m/d/yy">
                  <c:v>45900</c:v>
                </c:pt>
                <c:pt idx="1342" formatCode="m/d/yy">
                  <c:v>45930</c:v>
                </c:pt>
                <c:pt idx="1343" formatCode="m/d/yy">
                  <c:v>45961</c:v>
                </c:pt>
                <c:pt idx="1344" formatCode="m/d/yy">
                  <c:v>45991</c:v>
                </c:pt>
                <c:pt idx="1345" formatCode="m/d/yy">
                  <c:v>46022</c:v>
                </c:pt>
                <c:pt idx="1346" formatCode="m/d/yy">
                  <c:v>46053</c:v>
                </c:pt>
                <c:pt idx="1347" formatCode="m/d/yy">
                  <c:v>46081</c:v>
                </c:pt>
                <c:pt idx="1348" formatCode="m/d/yy">
                  <c:v>46112</c:v>
                </c:pt>
                <c:pt idx="1349" formatCode="m/d/yy">
                  <c:v>46142</c:v>
                </c:pt>
                <c:pt idx="1350" formatCode="m/d/yy">
                  <c:v>46173</c:v>
                </c:pt>
                <c:pt idx="1351" formatCode="m/d/yy">
                  <c:v>46203</c:v>
                </c:pt>
                <c:pt idx="1352" formatCode="m/d/yy">
                  <c:v>46234</c:v>
                </c:pt>
                <c:pt idx="1353">
                  <c:v>43861</c:v>
                </c:pt>
                <c:pt idx="1354">
                  <c:v>43889</c:v>
                </c:pt>
                <c:pt idx="1355">
                  <c:v>43921</c:v>
                </c:pt>
                <c:pt idx="1356">
                  <c:v>43951</c:v>
                </c:pt>
                <c:pt idx="1357">
                  <c:v>43982</c:v>
                </c:pt>
                <c:pt idx="1358">
                  <c:v>44012</c:v>
                </c:pt>
                <c:pt idx="1359">
                  <c:v>44043</c:v>
                </c:pt>
                <c:pt idx="1360">
                  <c:v>44074</c:v>
                </c:pt>
                <c:pt idx="1361">
                  <c:v>44104</c:v>
                </c:pt>
                <c:pt idx="1362">
                  <c:v>44135</c:v>
                </c:pt>
                <c:pt idx="1363">
                  <c:v>44165</c:v>
                </c:pt>
                <c:pt idx="1364">
                  <c:v>44196</c:v>
                </c:pt>
                <c:pt idx="1365">
                  <c:v>44227</c:v>
                </c:pt>
                <c:pt idx="1366">
                  <c:v>44255</c:v>
                </c:pt>
                <c:pt idx="1367">
                  <c:v>44285</c:v>
                </c:pt>
                <c:pt idx="1368">
                  <c:v>44316</c:v>
                </c:pt>
                <c:pt idx="1369">
                  <c:v>44347</c:v>
                </c:pt>
                <c:pt idx="1370">
                  <c:v>44377</c:v>
                </c:pt>
                <c:pt idx="1371">
                  <c:v>44408</c:v>
                </c:pt>
                <c:pt idx="1372">
                  <c:v>44439</c:v>
                </c:pt>
                <c:pt idx="1373">
                  <c:v>44469</c:v>
                </c:pt>
                <c:pt idx="1374">
                  <c:v>44500</c:v>
                </c:pt>
                <c:pt idx="1375">
                  <c:v>44530</c:v>
                </c:pt>
                <c:pt idx="1376">
                  <c:v>44561</c:v>
                </c:pt>
                <c:pt idx="1377">
                  <c:v>44591</c:v>
                </c:pt>
                <c:pt idx="1378">
                  <c:v>44620</c:v>
                </c:pt>
                <c:pt idx="1379">
                  <c:v>44651</c:v>
                </c:pt>
                <c:pt idx="1380">
                  <c:v>44681</c:v>
                </c:pt>
                <c:pt idx="1381">
                  <c:v>44712</c:v>
                </c:pt>
                <c:pt idx="1382">
                  <c:v>44742</c:v>
                </c:pt>
                <c:pt idx="1383">
                  <c:v>44773</c:v>
                </c:pt>
                <c:pt idx="1384">
                  <c:v>44804</c:v>
                </c:pt>
                <c:pt idx="1385">
                  <c:v>44834</c:v>
                </c:pt>
                <c:pt idx="1386">
                  <c:v>44865</c:v>
                </c:pt>
                <c:pt idx="1387">
                  <c:v>44895</c:v>
                </c:pt>
                <c:pt idx="1388">
                  <c:v>44926</c:v>
                </c:pt>
                <c:pt idx="1389">
                  <c:v>44957</c:v>
                </c:pt>
                <c:pt idx="1390">
                  <c:v>44985</c:v>
                </c:pt>
                <c:pt idx="1391">
                  <c:v>45015</c:v>
                </c:pt>
                <c:pt idx="1392">
                  <c:v>45046</c:v>
                </c:pt>
                <c:pt idx="1393" formatCode="m/d/yy">
                  <c:v>45077</c:v>
                </c:pt>
                <c:pt idx="1394" formatCode="m/d/yy">
                  <c:v>45107</c:v>
                </c:pt>
                <c:pt idx="1395" formatCode="m/d/yy">
                  <c:v>45137</c:v>
                </c:pt>
                <c:pt idx="1396" formatCode="m/d/yy">
                  <c:v>45169</c:v>
                </c:pt>
                <c:pt idx="1397" formatCode="m/d/yy">
                  <c:v>45199</c:v>
                </c:pt>
                <c:pt idx="1398" formatCode="m/d/yy">
                  <c:v>45230</c:v>
                </c:pt>
                <c:pt idx="1399" formatCode="m/d/yy">
                  <c:v>45260</c:v>
                </c:pt>
                <c:pt idx="1400" formatCode="m/d/yy">
                  <c:v>45291</c:v>
                </c:pt>
                <c:pt idx="1401" formatCode="m/d/yy">
                  <c:v>45322</c:v>
                </c:pt>
                <c:pt idx="1402" formatCode="m/d/yy">
                  <c:v>45351</c:v>
                </c:pt>
                <c:pt idx="1403" formatCode="m/d/yy">
                  <c:v>45382</c:v>
                </c:pt>
                <c:pt idx="1404" formatCode="m/d/yy">
                  <c:v>45412</c:v>
                </c:pt>
                <c:pt idx="1405" formatCode="m/d/yy">
                  <c:v>45443</c:v>
                </c:pt>
                <c:pt idx="1406" formatCode="m/d/yy">
                  <c:v>45473</c:v>
                </c:pt>
                <c:pt idx="1407" formatCode="m/d/yy">
                  <c:v>45504</c:v>
                </c:pt>
                <c:pt idx="1408" formatCode="m/d/yy">
                  <c:v>45535</c:v>
                </c:pt>
                <c:pt idx="1409" formatCode="m/d/yy">
                  <c:v>45565</c:v>
                </c:pt>
                <c:pt idx="1410" formatCode="m/d/yy">
                  <c:v>45596</c:v>
                </c:pt>
                <c:pt idx="1411" formatCode="m/d/yy">
                  <c:v>45626</c:v>
                </c:pt>
                <c:pt idx="1412" formatCode="m/d/yy">
                  <c:v>45657</c:v>
                </c:pt>
                <c:pt idx="1413" formatCode="m/d/yy">
                  <c:v>45688</c:v>
                </c:pt>
                <c:pt idx="1414" formatCode="m/d/yy">
                  <c:v>45716</c:v>
                </c:pt>
                <c:pt idx="1415" formatCode="m/d/yy">
                  <c:v>45747</c:v>
                </c:pt>
                <c:pt idx="1416" formatCode="m/d/yy">
                  <c:v>45777</c:v>
                </c:pt>
                <c:pt idx="1417" formatCode="m/d/yy">
                  <c:v>45808</c:v>
                </c:pt>
                <c:pt idx="1418" formatCode="m/d/yy">
                  <c:v>45838</c:v>
                </c:pt>
                <c:pt idx="1419" formatCode="m/d/yy">
                  <c:v>45869</c:v>
                </c:pt>
                <c:pt idx="1420" formatCode="m/d/yy">
                  <c:v>45900</c:v>
                </c:pt>
                <c:pt idx="1421" formatCode="m/d/yy">
                  <c:v>45930</c:v>
                </c:pt>
                <c:pt idx="1422" formatCode="m/d/yy">
                  <c:v>45961</c:v>
                </c:pt>
                <c:pt idx="1423" formatCode="m/d/yy">
                  <c:v>45991</c:v>
                </c:pt>
                <c:pt idx="1424" formatCode="m/d/yy">
                  <c:v>46022</c:v>
                </c:pt>
                <c:pt idx="1425" formatCode="m/d/yy">
                  <c:v>46053</c:v>
                </c:pt>
                <c:pt idx="1426" formatCode="m/d/yy">
                  <c:v>46081</c:v>
                </c:pt>
                <c:pt idx="1427" formatCode="m/d/yy">
                  <c:v>46112</c:v>
                </c:pt>
                <c:pt idx="1428" formatCode="m/d/yy">
                  <c:v>46142</c:v>
                </c:pt>
                <c:pt idx="1429" formatCode="m/d/yy">
                  <c:v>46173</c:v>
                </c:pt>
                <c:pt idx="1430" formatCode="m/d/yy">
                  <c:v>46203</c:v>
                </c:pt>
                <c:pt idx="1431" formatCode="m/d/yy">
                  <c:v>46234</c:v>
                </c:pt>
                <c:pt idx="1432" formatCode="m/d/yy">
                  <c:v>46265</c:v>
                </c:pt>
              </c:numCache>
            </c:numRef>
          </c:cat>
          <c:val>
            <c:numRef>
              <c:f>(Sheet1!$B$1:$B$40,Sheet1!$B$1:$B$42,Sheet1!$B$1:$B$43,Sheet1!$B$1:$B$44,Sheet1!$B$1:$B$45,Sheet1!$B$1:$B$48,Sheet1!$B$1:$B$49,Sheet1!$B$1:$B$50,Sheet1!$B$1:$B$52,Sheet1!$B$1:$B$54,Sheet1!$B$1:$B$55,Sheet1!$B$1:$B$56,Sheet1!$B$1:$B$57,Sheet1!$B$1:$B$60,Sheet1!$B$1:$B$65,Sheet1!$B$1:$B$68,Sheet1!$B$1:$B$69,Sheet1!$B$1:$B$71,Sheet1!$B$1:$B$75,Sheet1!$B$1:$B$76,Sheet1!$B$1:$B$77,Sheet1!$B$1:$B$78,Sheet1!$B$1:$B$79,Sheet1!$B$1:$B$80)</c:f>
              <c:numCache>
                <c:formatCode>General</c:formatCode>
                <c:ptCount val="1433"/>
                <c:pt idx="0">
                  <c:v>25</c:v>
                </c:pt>
                <c:pt idx="1">
                  <c:v>31.88</c:v>
                </c:pt>
                <c:pt idx="2">
                  <c:v>45</c:v>
                </c:pt>
                <c:pt idx="3">
                  <c:v>73.13</c:v>
                </c:pt>
                <c:pt idx="4">
                  <c:v>107.19</c:v>
                </c:pt>
                <c:pt idx="5">
                  <c:v>78.75</c:v>
                </c:pt>
                <c:pt idx="6">
                  <c:v>55</c:v>
                </c:pt>
                <c:pt idx="7">
                  <c:v>57.19</c:v>
                </c:pt>
                <c:pt idx="8">
                  <c:v>60</c:v>
                </c:pt>
                <c:pt idx="9">
                  <c:v>58.75</c:v>
                </c:pt>
                <c:pt idx="10">
                  <c:v>59</c:v>
                </c:pt>
                <c:pt idx="11">
                  <c:v>66.25</c:v>
                </c:pt>
                <c:pt idx="12">
                  <c:v>74.69</c:v>
                </c:pt>
                <c:pt idx="13">
                  <c:v>75.94</c:v>
                </c:pt>
                <c:pt idx="14">
                  <c:v>82.19</c:v>
                </c:pt>
                <c:pt idx="15">
                  <c:v>90</c:v>
                </c:pt>
                <c:pt idx="16">
                  <c:v>92.81</c:v>
                </c:pt>
                <c:pt idx="17">
                  <c:v>111.88</c:v>
                </c:pt>
                <c:pt idx="18">
                  <c:v>131.25</c:v>
                </c:pt>
                <c:pt idx="19">
                  <c:v>161.25</c:v>
                </c:pt>
                <c:pt idx="20">
                  <c:v>171.56</c:v>
                </c:pt>
                <c:pt idx="21">
                  <c:v>169.38</c:v>
                </c:pt>
                <c:pt idx="22">
                  <c:v>160.31</c:v>
                </c:pt>
                <c:pt idx="23">
                  <c:v>141.88</c:v>
                </c:pt>
                <c:pt idx="24">
                  <c:v>135.94</c:v>
                </c:pt>
                <c:pt idx="25">
                  <c:v>134.06</c:v>
                </c:pt>
                <c:pt idx="26">
                  <c:v>134.47999999999999</c:v>
                </c:pt>
                <c:pt idx="27">
                  <c:v>131.88</c:v>
                </c:pt>
                <c:pt idx="28">
                  <c:v>129.38</c:v>
                </c:pt>
                <c:pt idx="29">
                  <c:v>128.75</c:v>
                </c:pt>
                <c:pt idx="30">
                  <c:v>130.94</c:v>
                </c:pt>
                <c:pt idx="31">
                  <c:v>114.04</c:v>
                </c:pt>
                <c:pt idx="32">
                  <c:v>78.75</c:v>
                </c:pt>
                <c:pt idx="33">
                  <c:v>40</c:v>
                </c:pt>
                <c:pt idx="34">
                  <c:v>30</c:v>
                </c:pt>
                <c:pt idx="35">
                  <c:v>29.69</c:v>
                </c:pt>
                <c:pt idx="36">
                  <c:v>29.06</c:v>
                </c:pt>
                <c:pt idx="37">
                  <c:v>32.19</c:v>
                </c:pt>
                <c:pt idx="38">
                  <c:v>32.5</c:v>
                </c:pt>
                <c:pt idx="39">
                  <c:v>39.880000000000003</c:v>
                </c:pt>
                <c:pt idx="40">
                  <c:v>25</c:v>
                </c:pt>
                <c:pt idx="41">
                  <c:v>31.88</c:v>
                </c:pt>
                <c:pt idx="42">
                  <c:v>45</c:v>
                </c:pt>
                <c:pt idx="43">
                  <c:v>73.13</c:v>
                </c:pt>
                <c:pt idx="44">
                  <c:v>107.19</c:v>
                </c:pt>
                <c:pt idx="45">
                  <c:v>78.75</c:v>
                </c:pt>
                <c:pt idx="46">
                  <c:v>55</c:v>
                </c:pt>
                <c:pt idx="47">
                  <c:v>57.19</c:v>
                </c:pt>
                <c:pt idx="48">
                  <c:v>60</c:v>
                </c:pt>
                <c:pt idx="49">
                  <c:v>58.75</c:v>
                </c:pt>
                <c:pt idx="50">
                  <c:v>59</c:v>
                </c:pt>
                <c:pt idx="51">
                  <c:v>66.25</c:v>
                </c:pt>
                <c:pt idx="52">
                  <c:v>74.69</c:v>
                </c:pt>
                <c:pt idx="53">
                  <c:v>75.94</c:v>
                </c:pt>
                <c:pt idx="54">
                  <c:v>82.19</c:v>
                </c:pt>
                <c:pt idx="55">
                  <c:v>90</c:v>
                </c:pt>
                <c:pt idx="56">
                  <c:v>92.81</c:v>
                </c:pt>
                <c:pt idx="57">
                  <c:v>111.88</c:v>
                </c:pt>
                <c:pt idx="58">
                  <c:v>131.25</c:v>
                </c:pt>
                <c:pt idx="59">
                  <c:v>161.25</c:v>
                </c:pt>
                <c:pt idx="60">
                  <c:v>171.56</c:v>
                </c:pt>
                <c:pt idx="61">
                  <c:v>169.38</c:v>
                </c:pt>
                <c:pt idx="62">
                  <c:v>160.31</c:v>
                </c:pt>
                <c:pt idx="63">
                  <c:v>141.88</c:v>
                </c:pt>
                <c:pt idx="64">
                  <c:v>135.94</c:v>
                </c:pt>
                <c:pt idx="65">
                  <c:v>134.06</c:v>
                </c:pt>
                <c:pt idx="66">
                  <c:v>134.47999999999999</c:v>
                </c:pt>
                <c:pt idx="67">
                  <c:v>131.88</c:v>
                </c:pt>
                <c:pt idx="68">
                  <c:v>129.38</c:v>
                </c:pt>
                <c:pt idx="69">
                  <c:v>128.75</c:v>
                </c:pt>
                <c:pt idx="70">
                  <c:v>130.94</c:v>
                </c:pt>
                <c:pt idx="71">
                  <c:v>114.04</c:v>
                </c:pt>
                <c:pt idx="72">
                  <c:v>78.75</c:v>
                </c:pt>
                <c:pt idx="73">
                  <c:v>40</c:v>
                </c:pt>
                <c:pt idx="74">
                  <c:v>30</c:v>
                </c:pt>
                <c:pt idx="75">
                  <c:v>29.69</c:v>
                </c:pt>
                <c:pt idx="76">
                  <c:v>29.06</c:v>
                </c:pt>
                <c:pt idx="77">
                  <c:v>32.19</c:v>
                </c:pt>
                <c:pt idx="78">
                  <c:v>32.5</c:v>
                </c:pt>
                <c:pt idx="79">
                  <c:v>39.880000000000003</c:v>
                </c:pt>
                <c:pt idx="80">
                  <c:v>43.75</c:v>
                </c:pt>
                <c:pt idx="81">
                  <c:v>48.13</c:v>
                </c:pt>
                <c:pt idx="82">
                  <c:v>25</c:v>
                </c:pt>
                <c:pt idx="83">
                  <c:v>31.88</c:v>
                </c:pt>
                <c:pt idx="84">
                  <c:v>45</c:v>
                </c:pt>
                <c:pt idx="85">
                  <c:v>73.13</c:v>
                </c:pt>
                <c:pt idx="86">
                  <c:v>107.19</c:v>
                </c:pt>
                <c:pt idx="87">
                  <c:v>78.75</c:v>
                </c:pt>
                <c:pt idx="88">
                  <c:v>55</c:v>
                </c:pt>
                <c:pt idx="89">
                  <c:v>57.19</c:v>
                </c:pt>
                <c:pt idx="90">
                  <c:v>60</c:v>
                </c:pt>
                <c:pt idx="91">
                  <c:v>58.75</c:v>
                </c:pt>
                <c:pt idx="92">
                  <c:v>59</c:v>
                </c:pt>
                <c:pt idx="93">
                  <c:v>66.25</c:v>
                </c:pt>
                <c:pt idx="94">
                  <c:v>74.69</c:v>
                </c:pt>
                <c:pt idx="95">
                  <c:v>75.94</c:v>
                </c:pt>
                <c:pt idx="96">
                  <c:v>82.19</c:v>
                </c:pt>
                <c:pt idx="97">
                  <c:v>90</c:v>
                </c:pt>
                <c:pt idx="98">
                  <c:v>92.81</c:v>
                </c:pt>
                <c:pt idx="99">
                  <c:v>111.88</c:v>
                </c:pt>
                <c:pt idx="100">
                  <c:v>131.25</c:v>
                </c:pt>
                <c:pt idx="101">
                  <c:v>161.25</c:v>
                </c:pt>
                <c:pt idx="102">
                  <c:v>171.56</c:v>
                </c:pt>
                <c:pt idx="103">
                  <c:v>169.38</c:v>
                </c:pt>
                <c:pt idx="104">
                  <c:v>160.31</c:v>
                </c:pt>
                <c:pt idx="105">
                  <c:v>141.88</c:v>
                </c:pt>
                <c:pt idx="106">
                  <c:v>135.94</c:v>
                </c:pt>
                <c:pt idx="107">
                  <c:v>134.06</c:v>
                </c:pt>
                <c:pt idx="108">
                  <c:v>134.47999999999999</c:v>
                </c:pt>
                <c:pt idx="109">
                  <c:v>131.88</c:v>
                </c:pt>
                <c:pt idx="110">
                  <c:v>129.38</c:v>
                </c:pt>
                <c:pt idx="111">
                  <c:v>128.75</c:v>
                </c:pt>
                <c:pt idx="112">
                  <c:v>130.94</c:v>
                </c:pt>
                <c:pt idx="113">
                  <c:v>114.04</c:v>
                </c:pt>
                <c:pt idx="114">
                  <c:v>78.75</c:v>
                </c:pt>
                <c:pt idx="115">
                  <c:v>40</c:v>
                </c:pt>
                <c:pt idx="116">
                  <c:v>30</c:v>
                </c:pt>
                <c:pt idx="117">
                  <c:v>29.69</c:v>
                </c:pt>
                <c:pt idx="118">
                  <c:v>29.06</c:v>
                </c:pt>
                <c:pt idx="119">
                  <c:v>32.19</c:v>
                </c:pt>
                <c:pt idx="120">
                  <c:v>32.5</c:v>
                </c:pt>
                <c:pt idx="121">
                  <c:v>39.880000000000003</c:v>
                </c:pt>
                <c:pt idx="122">
                  <c:v>43.75</c:v>
                </c:pt>
                <c:pt idx="123">
                  <c:v>48.13</c:v>
                </c:pt>
                <c:pt idx="124">
                  <c:v>49.38</c:v>
                </c:pt>
                <c:pt idx="125">
                  <c:v>25</c:v>
                </c:pt>
                <c:pt idx="126">
                  <c:v>31.88</c:v>
                </c:pt>
                <c:pt idx="127">
                  <c:v>45</c:v>
                </c:pt>
                <c:pt idx="128">
                  <c:v>73.13</c:v>
                </c:pt>
                <c:pt idx="129">
                  <c:v>107.19</c:v>
                </c:pt>
                <c:pt idx="130">
                  <c:v>78.75</c:v>
                </c:pt>
                <c:pt idx="131">
                  <c:v>55</c:v>
                </c:pt>
                <c:pt idx="132">
                  <c:v>57.19</c:v>
                </c:pt>
                <c:pt idx="133">
                  <c:v>60</c:v>
                </c:pt>
                <c:pt idx="134">
                  <c:v>58.75</c:v>
                </c:pt>
                <c:pt idx="135">
                  <c:v>59</c:v>
                </c:pt>
                <c:pt idx="136">
                  <c:v>66.25</c:v>
                </c:pt>
                <c:pt idx="137">
                  <c:v>74.69</c:v>
                </c:pt>
                <c:pt idx="138">
                  <c:v>75.94</c:v>
                </c:pt>
                <c:pt idx="139">
                  <c:v>82.19</c:v>
                </c:pt>
                <c:pt idx="140">
                  <c:v>90</c:v>
                </c:pt>
                <c:pt idx="141">
                  <c:v>92.81</c:v>
                </c:pt>
                <c:pt idx="142">
                  <c:v>111.88</c:v>
                </c:pt>
                <c:pt idx="143">
                  <c:v>131.25</c:v>
                </c:pt>
                <c:pt idx="144">
                  <c:v>161.25</c:v>
                </c:pt>
                <c:pt idx="145">
                  <c:v>171.56</c:v>
                </c:pt>
                <c:pt idx="146">
                  <c:v>169.38</c:v>
                </c:pt>
                <c:pt idx="147">
                  <c:v>160.31</c:v>
                </c:pt>
                <c:pt idx="148">
                  <c:v>141.88</c:v>
                </c:pt>
                <c:pt idx="149">
                  <c:v>135.94</c:v>
                </c:pt>
                <c:pt idx="150">
                  <c:v>134.06</c:v>
                </c:pt>
                <c:pt idx="151">
                  <c:v>134.47999999999999</c:v>
                </c:pt>
                <c:pt idx="152">
                  <c:v>131.88</c:v>
                </c:pt>
                <c:pt idx="153">
                  <c:v>129.38</c:v>
                </c:pt>
                <c:pt idx="154">
                  <c:v>128.75</c:v>
                </c:pt>
                <c:pt idx="155">
                  <c:v>130.94</c:v>
                </c:pt>
                <c:pt idx="156">
                  <c:v>114.04</c:v>
                </c:pt>
                <c:pt idx="157">
                  <c:v>78.75</c:v>
                </c:pt>
                <c:pt idx="158">
                  <c:v>40</c:v>
                </c:pt>
                <c:pt idx="159">
                  <c:v>30</c:v>
                </c:pt>
                <c:pt idx="160">
                  <c:v>29.69</c:v>
                </c:pt>
                <c:pt idx="161">
                  <c:v>29.06</c:v>
                </c:pt>
                <c:pt idx="162">
                  <c:v>32.19</c:v>
                </c:pt>
                <c:pt idx="163">
                  <c:v>32.5</c:v>
                </c:pt>
                <c:pt idx="164">
                  <c:v>39.880000000000003</c:v>
                </c:pt>
                <c:pt idx="165">
                  <c:v>43.75</c:v>
                </c:pt>
                <c:pt idx="166">
                  <c:v>48.13</c:v>
                </c:pt>
                <c:pt idx="167">
                  <c:v>49.38</c:v>
                </c:pt>
                <c:pt idx="168">
                  <c:v>54.38</c:v>
                </c:pt>
                <c:pt idx="169">
                  <c:v>25</c:v>
                </c:pt>
                <c:pt idx="170">
                  <c:v>31.88</c:v>
                </c:pt>
                <c:pt idx="171">
                  <c:v>45</c:v>
                </c:pt>
                <c:pt idx="172">
                  <c:v>73.13</c:v>
                </c:pt>
                <c:pt idx="173">
                  <c:v>107.19</c:v>
                </c:pt>
                <c:pt idx="174">
                  <c:v>78.75</c:v>
                </c:pt>
                <c:pt idx="175">
                  <c:v>55</c:v>
                </c:pt>
                <c:pt idx="176">
                  <c:v>57.19</c:v>
                </c:pt>
                <c:pt idx="177">
                  <c:v>60</c:v>
                </c:pt>
                <c:pt idx="178">
                  <c:v>58.75</c:v>
                </c:pt>
                <c:pt idx="179">
                  <c:v>59</c:v>
                </c:pt>
                <c:pt idx="180">
                  <c:v>66.25</c:v>
                </c:pt>
                <c:pt idx="181">
                  <c:v>74.69</c:v>
                </c:pt>
                <c:pt idx="182">
                  <c:v>75.94</c:v>
                </c:pt>
                <c:pt idx="183">
                  <c:v>82.19</c:v>
                </c:pt>
                <c:pt idx="184">
                  <c:v>90</c:v>
                </c:pt>
                <c:pt idx="185">
                  <c:v>92.81</c:v>
                </c:pt>
                <c:pt idx="186">
                  <c:v>111.88</c:v>
                </c:pt>
                <c:pt idx="187">
                  <c:v>131.25</c:v>
                </c:pt>
                <c:pt idx="188">
                  <c:v>161.25</c:v>
                </c:pt>
                <c:pt idx="189">
                  <c:v>171.56</c:v>
                </c:pt>
                <c:pt idx="190">
                  <c:v>169.38</c:v>
                </c:pt>
                <c:pt idx="191">
                  <c:v>160.31</c:v>
                </c:pt>
                <c:pt idx="192">
                  <c:v>141.88</c:v>
                </c:pt>
                <c:pt idx="193">
                  <c:v>135.94</c:v>
                </c:pt>
                <c:pt idx="194">
                  <c:v>134.06</c:v>
                </c:pt>
                <c:pt idx="195">
                  <c:v>134.47999999999999</c:v>
                </c:pt>
                <c:pt idx="196">
                  <c:v>131.88</c:v>
                </c:pt>
                <c:pt idx="197">
                  <c:v>129.38</c:v>
                </c:pt>
                <c:pt idx="198">
                  <c:v>128.75</c:v>
                </c:pt>
                <c:pt idx="199">
                  <c:v>130.94</c:v>
                </c:pt>
                <c:pt idx="200">
                  <c:v>114.04</c:v>
                </c:pt>
                <c:pt idx="201">
                  <c:v>78.75</c:v>
                </c:pt>
                <c:pt idx="202">
                  <c:v>40</c:v>
                </c:pt>
                <c:pt idx="203">
                  <c:v>30</c:v>
                </c:pt>
                <c:pt idx="204">
                  <c:v>29.69</c:v>
                </c:pt>
                <c:pt idx="205">
                  <c:v>29.06</c:v>
                </c:pt>
                <c:pt idx="206">
                  <c:v>32.19</c:v>
                </c:pt>
                <c:pt idx="207">
                  <c:v>32.5</c:v>
                </c:pt>
                <c:pt idx="208">
                  <c:v>39.880000000000003</c:v>
                </c:pt>
                <c:pt idx="209">
                  <c:v>43.75</c:v>
                </c:pt>
                <c:pt idx="210">
                  <c:v>48.13</c:v>
                </c:pt>
                <c:pt idx="211">
                  <c:v>49.38</c:v>
                </c:pt>
                <c:pt idx="212">
                  <c:v>54.38</c:v>
                </c:pt>
                <c:pt idx="213">
                  <c:v>63.13</c:v>
                </c:pt>
                <c:pt idx="214">
                  <c:v>25</c:v>
                </c:pt>
                <c:pt idx="215">
                  <c:v>31.88</c:v>
                </c:pt>
                <c:pt idx="216">
                  <c:v>45</c:v>
                </c:pt>
                <c:pt idx="217">
                  <c:v>73.13</c:v>
                </c:pt>
                <c:pt idx="218">
                  <c:v>107.19</c:v>
                </c:pt>
                <c:pt idx="219">
                  <c:v>78.75</c:v>
                </c:pt>
                <c:pt idx="220">
                  <c:v>55</c:v>
                </c:pt>
                <c:pt idx="221">
                  <c:v>57.19</c:v>
                </c:pt>
                <c:pt idx="222">
                  <c:v>60</c:v>
                </c:pt>
                <c:pt idx="223">
                  <c:v>58.75</c:v>
                </c:pt>
                <c:pt idx="224">
                  <c:v>59</c:v>
                </c:pt>
                <c:pt idx="225">
                  <c:v>66.25</c:v>
                </c:pt>
                <c:pt idx="226">
                  <c:v>74.69</c:v>
                </c:pt>
                <c:pt idx="227">
                  <c:v>75.94</c:v>
                </c:pt>
                <c:pt idx="228">
                  <c:v>82.19</c:v>
                </c:pt>
                <c:pt idx="229">
                  <c:v>90</c:v>
                </c:pt>
                <c:pt idx="230">
                  <c:v>92.81</c:v>
                </c:pt>
                <c:pt idx="231">
                  <c:v>111.88</c:v>
                </c:pt>
                <c:pt idx="232">
                  <c:v>131.25</c:v>
                </c:pt>
                <c:pt idx="233">
                  <c:v>161.25</c:v>
                </c:pt>
                <c:pt idx="234">
                  <c:v>171.56</c:v>
                </c:pt>
                <c:pt idx="235">
                  <c:v>169.38</c:v>
                </c:pt>
                <c:pt idx="236">
                  <c:v>160.31</c:v>
                </c:pt>
                <c:pt idx="237">
                  <c:v>141.88</c:v>
                </c:pt>
                <c:pt idx="238">
                  <c:v>135.94</c:v>
                </c:pt>
                <c:pt idx="239">
                  <c:v>134.06</c:v>
                </c:pt>
                <c:pt idx="240">
                  <c:v>134.47999999999999</c:v>
                </c:pt>
                <c:pt idx="241">
                  <c:v>131.88</c:v>
                </c:pt>
                <c:pt idx="242">
                  <c:v>129.38</c:v>
                </c:pt>
                <c:pt idx="243">
                  <c:v>128.75</c:v>
                </c:pt>
                <c:pt idx="244">
                  <c:v>130.94</c:v>
                </c:pt>
                <c:pt idx="245">
                  <c:v>114.04</c:v>
                </c:pt>
                <c:pt idx="246">
                  <c:v>78.75</c:v>
                </c:pt>
                <c:pt idx="247">
                  <c:v>40</c:v>
                </c:pt>
                <c:pt idx="248">
                  <c:v>30</c:v>
                </c:pt>
                <c:pt idx="249">
                  <c:v>29.69</c:v>
                </c:pt>
                <c:pt idx="250">
                  <c:v>29.06</c:v>
                </c:pt>
                <c:pt idx="251">
                  <c:v>32.19</c:v>
                </c:pt>
                <c:pt idx="252">
                  <c:v>32.5</c:v>
                </c:pt>
                <c:pt idx="253">
                  <c:v>39.880000000000003</c:v>
                </c:pt>
                <c:pt idx="254">
                  <c:v>43.75</c:v>
                </c:pt>
                <c:pt idx="255">
                  <c:v>48.13</c:v>
                </c:pt>
                <c:pt idx="256">
                  <c:v>49.38</c:v>
                </c:pt>
                <c:pt idx="257">
                  <c:v>54.38</c:v>
                </c:pt>
                <c:pt idx="258">
                  <c:v>63.13</c:v>
                </c:pt>
                <c:pt idx="259">
                  <c:v>73.13</c:v>
                </c:pt>
                <c:pt idx="260">
                  <c:v>76.88</c:v>
                </c:pt>
                <c:pt idx="261">
                  <c:v>80.31</c:v>
                </c:pt>
                <c:pt idx="262">
                  <c:v>25</c:v>
                </c:pt>
                <c:pt idx="263">
                  <c:v>31.88</c:v>
                </c:pt>
                <c:pt idx="264">
                  <c:v>45</c:v>
                </c:pt>
                <c:pt idx="265">
                  <c:v>73.13</c:v>
                </c:pt>
                <c:pt idx="266">
                  <c:v>107.19</c:v>
                </c:pt>
                <c:pt idx="267">
                  <c:v>78.75</c:v>
                </c:pt>
                <c:pt idx="268">
                  <c:v>55</c:v>
                </c:pt>
                <c:pt idx="269">
                  <c:v>57.19</c:v>
                </c:pt>
                <c:pt idx="270">
                  <c:v>60</c:v>
                </c:pt>
                <c:pt idx="271">
                  <c:v>58.75</c:v>
                </c:pt>
                <c:pt idx="272">
                  <c:v>59</c:v>
                </c:pt>
                <c:pt idx="273">
                  <c:v>66.25</c:v>
                </c:pt>
                <c:pt idx="274">
                  <c:v>74.69</c:v>
                </c:pt>
                <c:pt idx="275">
                  <c:v>75.94</c:v>
                </c:pt>
                <c:pt idx="276">
                  <c:v>82.19</c:v>
                </c:pt>
                <c:pt idx="277">
                  <c:v>90</c:v>
                </c:pt>
                <c:pt idx="278">
                  <c:v>92.81</c:v>
                </c:pt>
                <c:pt idx="279">
                  <c:v>111.88</c:v>
                </c:pt>
                <c:pt idx="280">
                  <c:v>131.25</c:v>
                </c:pt>
                <c:pt idx="281">
                  <c:v>161.25</c:v>
                </c:pt>
                <c:pt idx="282">
                  <c:v>171.56</c:v>
                </c:pt>
                <c:pt idx="283">
                  <c:v>169.38</c:v>
                </c:pt>
                <c:pt idx="284">
                  <c:v>160.31</c:v>
                </c:pt>
                <c:pt idx="285">
                  <c:v>141.88</c:v>
                </c:pt>
                <c:pt idx="286">
                  <c:v>135.94</c:v>
                </c:pt>
                <c:pt idx="287">
                  <c:v>134.06</c:v>
                </c:pt>
                <c:pt idx="288">
                  <c:v>134.47999999999999</c:v>
                </c:pt>
                <c:pt idx="289">
                  <c:v>131.88</c:v>
                </c:pt>
                <c:pt idx="290">
                  <c:v>129.38</c:v>
                </c:pt>
                <c:pt idx="291">
                  <c:v>128.75</c:v>
                </c:pt>
                <c:pt idx="292">
                  <c:v>130.94</c:v>
                </c:pt>
                <c:pt idx="293">
                  <c:v>114.04</c:v>
                </c:pt>
                <c:pt idx="294">
                  <c:v>78.75</c:v>
                </c:pt>
                <c:pt idx="295">
                  <c:v>40</c:v>
                </c:pt>
                <c:pt idx="296">
                  <c:v>30</c:v>
                </c:pt>
                <c:pt idx="297">
                  <c:v>29.69</c:v>
                </c:pt>
                <c:pt idx="298">
                  <c:v>29.06</c:v>
                </c:pt>
                <c:pt idx="299">
                  <c:v>32.19</c:v>
                </c:pt>
                <c:pt idx="300">
                  <c:v>32.5</c:v>
                </c:pt>
                <c:pt idx="301">
                  <c:v>39.880000000000003</c:v>
                </c:pt>
                <c:pt idx="302">
                  <c:v>43.75</c:v>
                </c:pt>
                <c:pt idx="303">
                  <c:v>48.13</c:v>
                </c:pt>
                <c:pt idx="304">
                  <c:v>49.38</c:v>
                </c:pt>
                <c:pt idx="305">
                  <c:v>54.38</c:v>
                </c:pt>
                <c:pt idx="306">
                  <c:v>63.13</c:v>
                </c:pt>
                <c:pt idx="307">
                  <c:v>73.13</c:v>
                </c:pt>
                <c:pt idx="308">
                  <c:v>76.88</c:v>
                </c:pt>
                <c:pt idx="309">
                  <c:v>80.31</c:v>
                </c:pt>
                <c:pt idx="310">
                  <c:v>87.5</c:v>
                </c:pt>
                <c:pt idx="311">
                  <c:v>25</c:v>
                </c:pt>
                <c:pt idx="312">
                  <c:v>31.88</c:v>
                </c:pt>
                <c:pt idx="313">
                  <c:v>45</c:v>
                </c:pt>
                <c:pt idx="314">
                  <c:v>73.13</c:v>
                </c:pt>
                <c:pt idx="315">
                  <c:v>107.19</c:v>
                </c:pt>
                <c:pt idx="316">
                  <c:v>78.75</c:v>
                </c:pt>
                <c:pt idx="317">
                  <c:v>55</c:v>
                </c:pt>
                <c:pt idx="318">
                  <c:v>57.19</c:v>
                </c:pt>
                <c:pt idx="319">
                  <c:v>60</c:v>
                </c:pt>
                <c:pt idx="320">
                  <c:v>58.75</c:v>
                </c:pt>
                <c:pt idx="321">
                  <c:v>59</c:v>
                </c:pt>
                <c:pt idx="322">
                  <c:v>66.25</c:v>
                </c:pt>
                <c:pt idx="323">
                  <c:v>74.69</c:v>
                </c:pt>
                <c:pt idx="324">
                  <c:v>75.94</c:v>
                </c:pt>
                <c:pt idx="325">
                  <c:v>82.19</c:v>
                </c:pt>
                <c:pt idx="326">
                  <c:v>90</c:v>
                </c:pt>
                <c:pt idx="327">
                  <c:v>92.81</c:v>
                </c:pt>
                <c:pt idx="328">
                  <c:v>111.88</c:v>
                </c:pt>
                <c:pt idx="329">
                  <c:v>131.25</c:v>
                </c:pt>
                <c:pt idx="330">
                  <c:v>161.25</c:v>
                </c:pt>
                <c:pt idx="331">
                  <c:v>171.56</c:v>
                </c:pt>
                <c:pt idx="332">
                  <c:v>169.38</c:v>
                </c:pt>
                <c:pt idx="333">
                  <c:v>160.31</c:v>
                </c:pt>
                <c:pt idx="334">
                  <c:v>141.88</c:v>
                </c:pt>
                <c:pt idx="335">
                  <c:v>135.94</c:v>
                </c:pt>
                <c:pt idx="336">
                  <c:v>134.06</c:v>
                </c:pt>
                <c:pt idx="337">
                  <c:v>134.47999999999999</c:v>
                </c:pt>
                <c:pt idx="338">
                  <c:v>131.88</c:v>
                </c:pt>
                <c:pt idx="339">
                  <c:v>129.38</c:v>
                </c:pt>
                <c:pt idx="340">
                  <c:v>128.75</c:v>
                </c:pt>
                <c:pt idx="341">
                  <c:v>130.94</c:v>
                </c:pt>
                <c:pt idx="342">
                  <c:v>114.04</c:v>
                </c:pt>
                <c:pt idx="343">
                  <c:v>78.75</c:v>
                </c:pt>
                <c:pt idx="344">
                  <c:v>40</c:v>
                </c:pt>
                <c:pt idx="345">
                  <c:v>30</c:v>
                </c:pt>
                <c:pt idx="346">
                  <c:v>29.69</c:v>
                </c:pt>
                <c:pt idx="347">
                  <c:v>29.06</c:v>
                </c:pt>
                <c:pt idx="348">
                  <c:v>32.19</c:v>
                </c:pt>
                <c:pt idx="349">
                  <c:v>32.5</c:v>
                </c:pt>
                <c:pt idx="350">
                  <c:v>39.880000000000003</c:v>
                </c:pt>
                <c:pt idx="351">
                  <c:v>43.75</c:v>
                </c:pt>
                <c:pt idx="352">
                  <c:v>48.13</c:v>
                </c:pt>
                <c:pt idx="353">
                  <c:v>49.38</c:v>
                </c:pt>
                <c:pt idx="354">
                  <c:v>54.38</c:v>
                </c:pt>
                <c:pt idx="355">
                  <c:v>63.13</c:v>
                </c:pt>
                <c:pt idx="356">
                  <c:v>73.13</c:v>
                </c:pt>
                <c:pt idx="357">
                  <c:v>76.88</c:v>
                </c:pt>
                <c:pt idx="358">
                  <c:v>80.31</c:v>
                </c:pt>
                <c:pt idx="359">
                  <c:v>87.5</c:v>
                </c:pt>
                <c:pt idx="360">
                  <c:v>94.06</c:v>
                </c:pt>
                <c:pt idx="361">
                  <c:v>25</c:v>
                </c:pt>
                <c:pt idx="362">
                  <c:v>31.88</c:v>
                </c:pt>
                <c:pt idx="363">
                  <c:v>45</c:v>
                </c:pt>
                <c:pt idx="364">
                  <c:v>73.13</c:v>
                </c:pt>
                <c:pt idx="365">
                  <c:v>107.19</c:v>
                </c:pt>
                <c:pt idx="366">
                  <c:v>78.75</c:v>
                </c:pt>
                <c:pt idx="367">
                  <c:v>55</c:v>
                </c:pt>
                <c:pt idx="368">
                  <c:v>57.19</c:v>
                </c:pt>
                <c:pt idx="369">
                  <c:v>60</c:v>
                </c:pt>
                <c:pt idx="370">
                  <c:v>58.75</c:v>
                </c:pt>
                <c:pt idx="371">
                  <c:v>59</c:v>
                </c:pt>
                <c:pt idx="372">
                  <c:v>66.25</c:v>
                </c:pt>
                <c:pt idx="373">
                  <c:v>74.69</c:v>
                </c:pt>
                <c:pt idx="374">
                  <c:v>75.94</c:v>
                </c:pt>
                <c:pt idx="375">
                  <c:v>82.19</c:v>
                </c:pt>
                <c:pt idx="376">
                  <c:v>90</c:v>
                </c:pt>
                <c:pt idx="377">
                  <c:v>92.81</c:v>
                </c:pt>
                <c:pt idx="378">
                  <c:v>111.88</c:v>
                </c:pt>
                <c:pt idx="379">
                  <c:v>131.25</c:v>
                </c:pt>
                <c:pt idx="380">
                  <c:v>161.25</c:v>
                </c:pt>
                <c:pt idx="381">
                  <c:v>171.56</c:v>
                </c:pt>
                <c:pt idx="382">
                  <c:v>169.38</c:v>
                </c:pt>
                <c:pt idx="383">
                  <c:v>160.31</c:v>
                </c:pt>
                <c:pt idx="384">
                  <c:v>141.88</c:v>
                </c:pt>
                <c:pt idx="385">
                  <c:v>135.94</c:v>
                </c:pt>
                <c:pt idx="386">
                  <c:v>134.06</c:v>
                </c:pt>
                <c:pt idx="387">
                  <c:v>134.47999999999999</c:v>
                </c:pt>
                <c:pt idx="388">
                  <c:v>131.88</c:v>
                </c:pt>
                <c:pt idx="389">
                  <c:v>129.38</c:v>
                </c:pt>
                <c:pt idx="390">
                  <c:v>128.75</c:v>
                </c:pt>
                <c:pt idx="391">
                  <c:v>130.94</c:v>
                </c:pt>
                <c:pt idx="392">
                  <c:v>114.04</c:v>
                </c:pt>
                <c:pt idx="393">
                  <c:v>78.75</c:v>
                </c:pt>
                <c:pt idx="394">
                  <c:v>40</c:v>
                </c:pt>
                <c:pt idx="395">
                  <c:v>30</c:v>
                </c:pt>
                <c:pt idx="396">
                  <c:v>29.69</c:v>
                </c:pt>
                <c:pt idx="397">
                  <c:v>29.06</c:v>
                </c:pt>
                <c:pt idx="398">
                  <c:v>32.19</c:v>
                </c:pt>
                <c:pt idx="399">
                  <c:v>32.5</c:v>
                </c:pt>
                <c:pt idx="400">
                  <c:v>39.880000000000003</c:v>
                </c:pt>
                <c:pt idx="401">
                  <c:v>43.75</c:v>
                </c:pt>
                <c:pt idx="402">
                  <c:v>48.13</c:v>
                </c:pt>
                <c:pt idx="403">
                  <c:v>49.38</c:v>
                </c:pt>
                <c:pt idx="404">
                  <c:v>54.38</c:v>
                </c:pt>
                <c:pt idx="405">
                  <c:v>63.13</c:v>
                </c:pt>
                <c:pt idx="406">
                  <c:v>73.13</c:v>
                </c:pt>
                <c:pt idx="407">
                  <c:v>76.88</c:v>
                </c:pt>
                <c:pt idx="408">
                  <c:v>80.31</c:v>
                </c:pt>
                <c:pt idx="409">
                  <c:v>87.5</c:v>
                </c:pt>
                <c:pt idx="410">
                  <c:v>94.06</c:v>
                </c:pt>
                <c:pt idx="411">
                  <c:v>105</c:v>
                </c:pt>
                <c:pt idx="412">
                  <c:v>103.75</c:v>
                </c:pt>
                <c:pt idx="413">
                  <c:v>25</c:v>
                </c:pt>
                <c:pt idx="414">
                  <c:v>31.88</c:v>
                </c:pt>
                <c:pt idx="415">
                  <c:v>45</c:v>
                </c:pt>
                <c:pt idx="416">
                  <c:v>73.13</c:v>
                </c:pt>
                <c:pt idx="417">
                  <c:v>107.19</c:v>
                </c:pt>
                <c:pt idx="418">
                  <c:v>78.75</c:v>
                </c:pt>
                <c:pt idx="419">
                  <c:v>55</c:v>
                </c:pt>
                <c:pt idx="420">
                  <c:v>57.19</c:v>
                </c:pt>
                <c:pt idx="421">
                  <c:v>60</c:v>
                </c:pt>
                <c:pt idx="422">
                  <c:v>58.75</c:v>
                </c:pt>
                <c:pt idx="423">
                  <c:v>59</c:v>
                </c:pt>
                <c:pt idx="424">
                  <c:v>66.25</c:v>
                </c:pt>
                <c:pt idx="425">
                  <c:v>74.69</c:v>
                </c:pt>
                <c:pt idx="426">
                  <c:v>75.94</c:v>
                </c:pt>
                <c:pt idx="427">
                  <c:v>82.19</c:v>
                </c:pt>
                <c:pt idx="428">
                  <c:v>90</c:v>
                </c:pt>
                <c:pt idx="429">
                  <c:v>92.81</c:v>
                </c:pt>
                <c:pt idx="430">
                  <c:v>111.88</c:v>
                </c:pt>
                <c:pt idx="431">
                  <c:v>131.25</c:v>
                </c:pt>
                <c:pt idx="432">
                  <c:v>161.25</c:v>
                </c:pt>
                <c:pt idx="433">
                  <c:v>171.56</c:v>
                </c:pt>
                <c:pt idx="434">
                  <c:v>169.38</c:v>
                </c:pt>
                <c:pt idx="435">
                  <c:v>160.31</c:v>
                </c:pt>
                <c:pt idx="436">
                  <c:v>141.88</c:v>
                </c:pt>
                <c:pt idx="437">
                  <c:v>135.94</c:v>
                </c:pt>
                <c:pt idx="438">
                  <c:v>134.06</c:v>
                </c:pt>
                <c:pt idx="439">
                  <c:v>134.47999999999999</c:v>
                </c:pt>
                <c:pt idx="440">
                  <c:v>131.88</c:v>
                </c:pt>
                <c:pt idx="441">
                  <c:v>129.38</c:v>
                </c:pt>
                <c:pt idx="442">
                  <c:v>128.75</c:v>
                </c:pt>
                <c:pt idx="443">
                  <c:v>130.94</c:v>
                </c:pt>
                <c:pt idx="444">
                  <c:v>114.04</c:v>
                </c:pt>
                <c:pt idx="445">
                  <c:v>78.75</c:v>
                </c:pt>
                <c:pt idx="446">
                  <c:v>40</c:v>
                </c:pt>
                <c:pt idx="447">
                  <c:v>30</c:v>
                </c:pt>
                <c:pt idx="448">
                  <c:v>29.69</c:v>
                </c:pt>
                <c:pt idx="449">
                  <c:v>29.06</c:v>
                </c:pt>
                <c:pt idx="450">
                  <c:v>32.19</c:v>
                </c:pt>
                <c:pt idx="451">
                  <c:v>32.5</c:v>
                </c:pt>
                <c:pt idx="452">
                  <c:v>39.880000000000003</c:v>
                </c:pt>
                <c:pt idx="453">
                  <c:v>43.75</c:v>
                </c:pt>
                <c:pt idx="454">
                  <c:v>48.13</c:v>
                </c:pt>
                <c:pt idx="455">
                  <c:v>49.38</c:v>
                </c:pt>
                <c:pt idx="456">
                  <c:v>54.38</c:v>
                </c:pt>
                <c:pt idx="457">
                  <c:v>63.13</c:v>
                </c:pt>
                <c:pt idx="458">
                  <c:v>73.13</c:v>
                </c:pt>
                <c:pt idx="459">
                  <c:v>76.88</c:v>
                </c:pt>
                <c:pt idx="460">
                  <c:v>80.31</c:v>
                </c:pt>
                <c:pt idx="461">
                  <c:v>87.5</c:v>
                </c:pt>
                <c:pt idx="462">
                  <c:v>94.06</c:v>
                </c:pt>
                <c:pt idx="463">
                  <c:v>105</c:v>
                </c:pt>
                <c:pt idx="464">
                  <c:v>103.75</c:v>
                </c:pt>
                <c:pt idx="465">
                  <c:v>105.54</c:v>
                </c:pt>
                <c:pt idx="466">
                  <c:v>107.81</c:v>
                </c:pt>
                <c:pt idx="467">
                  <c:v>25</c:v>
                </c:pt>
                <c:pt idx="468">
                  <c:v>31.88</c:v>
                </c:pt>
                <c:pt idx="469">
                  <c:v>45</c:v>
                </c:pt>
                <c:pt idx="470">
                  <c:v>73.13</c:v>
                </c:pt>
                <c:pt idx="471">
                  <c:v>107.19</c:v>
                </c:pt>
                <c:pt idx="472">
                  <c:v>78.75</c:v>
                </c:pt>
                <c:pt idx="473">
                  <c:v>55</c:v>
                </c:pt>
                <c:pt idx="474">
                  <c:v>57.19</c:v>
                </c:pt>
                <c:pt idx="475">
                  <c:v>60</c:v>
                </c:pt>
                <c:pt idx="476">
                  <c:v>58.75</c:v>
                </c:pt>
                <c:pt idx="477">
                  <c:v>59</c:v>
                </c:pt>
                <c:pt idx="478">
                  <c:v>66.25</c:v>
                </c:pt>
                <c:pt idx="479">
                  <c:v>74.69</c:v>
                </c:pt>
                <c:pt idx="480">
                  <c:v>75.94</c:v>
                </c:pt>
                <c:pt idx="481">
                  <c:v>82.19</c:v>
                </c:pt>
                <c:pt idx="482">
                  <c:v>90</c:v>
                </c:pt>
                <c:pt idx="483">
                  <c:v>92.81</c:v>
                </c:pt>
                <c:pt idx="484">
                  <c:v>111.88</c:v>
                </c:pt>
                <c:pt idx="485">
                  <c:v>131.25</c:v>
                </c:pt>
                <c:pt idx="486">
                  <c:v>161.25</c:v>
                </c:pt>
                <c:pt idx="487">
                  <c:v>171.56</c:v>
                </c:pt>
                <c:pt idx="488">
                  <c:v>169.38</c:v>
                </c:pt>
                <c:pt idx="489">
                  <c:v>160.31</c:v>
                </c:pt>
                <c:pt idx="490">
                  <c:v>141.88</c:v>
                </c:pt>
                <c:pt idx="491">
                  <c:v>135.94</c:v>
                </c:pt>
                <c:pt idx="492">
                  <c:v>134.06</c:v>
                </c:pt>
                <c:pt idx="493">
                  <c:v>134.47999999999999</c:v>
                </c:pt>
                <c:pt idx="494">
                  <c:v>131.88</c:v>
                </c:pt>
                <c:pt idx="495">
                  <c:v>129.38</c:v>
                </c:pt>
                <c:pt idx="496">
                  <c:v>128.75</c:v>
                </c:pt>
                <c:pt idx="497">
                  <c:v>130.94</c:v>
                </c:pt>
                <c:pt idx="498">
                  <c:v>114.04</c:v>
                </c:pt>
                <c:pt idx="499">
                  <c:v>78.75</c:v>
                </c:pt>
                <c:pt idx="500">
                  <c:v>40</c:v>
                </c:pt>
                <c:pt idx="501">
                  <c:v>30</c:v>
                </c:pt>
                <c:pt idx="502">
                  <c:v>29.69</c:v>
                </c:pt>
                <c:pt idx="503">
                  <c:v>29.06</c:v>
                </c:pt>
                <c:pt idx="504">
                  <c:v>32.19</c:v>
                </c:pt>
                <c:pt idx="505">
                  <c:v>32.5</c:v>
                </c:pt>
                <c:pt idx="506">
                  <c:v>39.880000000000003</c:v>
                </c:pt>
                <c:pt idx="507">
                  <c:v>43.75</c:v>
                </c:pt>
                <c:pt idx="508">
                  <c:v>48.13</c:v>
                </c:pt>
                <c:pt idx="509">
                  <c:v>49.38</c:v>
                </c:pt>
                <c:pt idx="510">
                  <c:v>54.38</c:v>
                </c:pt>
                <c:pt idx="511">
                  <c:v>63.13</c:v>
                </c:pt>
                <c:pt idx="512">
                  <c:v>73.13</c:v>
                </c:pt>
                <c:pt idx="513">
                  <c:v>76.88</c:v>
                </c:pt>
                <c:pt idx="514">
                  <c:v>80.31</c:v>
                </c:pt>
                <c:pt idx="515">
                  <c:v>87.5</c:v>
                </c:pt>
                <c:pt idx="516">
                  <c:v>94.06</c:v>
                </c:pt>
                <c:pt idx="517">
                  <c:v>105</c:v>
                </c:pt>
                <c:pt idx="518">
                  <c:v>103.75</c:v>
                </c:pt>
                <c:pt idx="519">
                  <c:v>105.54</c:v>
                </c:pt>
                <c:pt idx="520">
                  <c:v>107.81</c:v>
                </c:pt>
                <c:pt idx="521">
                  <c:v>107.5</c:v>
                </c:pt>
                <c:pt idx="522">
                  <c:v>25</c:v>
                </c:pt>
                <c:pt idx="523">
                  <c:v>31.88</c:v>
                </c:pt>
                <c:pt idx="524">
                  <c:v>45</c:v>
                </c:pt>
                <c:pt idx="525">
                  <c:v>73.13</c:v>
                </c:pt>
                <c:pt idx="526">
                  <c:v>107.19</c:v>
                </c:pt>
                <c:pt idx="527">
                  <c:v>78.75</c:v>
                </c:pt>
                <c:pt idx="528">
                  <c:v>55</c:v>
                </c:pt>
                <c:pt idx="529">
                  <c:v>57.19</c:v>
                </c:pt>
                <c:pt idx="530">
                  <c:v>60</c:v>
                </c:pt>
                <c:pt idx="531">
                  <c:v>58.75</c:v>
                </c:pt>
                <c:pt idx="532">
                  <c:v>59</c:v>
                </c:pt>
                <c:pt idx="533">
                  <c:v>66.25</c:v>
                </c:pt>
                <c:pt idx="534">
                  <c:v>74.69</c:v>
                </c:pt>
                <c:pt idx="535">
                  <c:v>75.94</c:v>
                </c:pt>
                <c:pt idx="536">
                  <c:v>82.19</c:v>
                </c:pt>
                <c:pt idx="537">
                  <c:v>90</c:v>
                </c:pt>
                <c:pt idx="538">
                  <c:v>92.81</c:v>
                </c:pt>
                <c:pt idx="539">
                  <c:v>111.88</c:v>
                </c:pt>
                <c:pt idx="540">
                  <c:v>131.25</c:v>
                </c:pt>
                <c:pt idx="541">
                  <c:v>161.25</c:v>
                </c:pt>
                <c:pt idx="542">
                  <c:v>171.56</c:v>
                </c:pt>
                <c:pt idx="543">
                  <c:v>169.38</c:v>
                </c:pt>
                <c:pt idx="544">
                  <c:v>160.31</c:v>
                </c:pt>
                <c:pt idx="545">
                  <c:v>141.88</c:v>
                </c:pt>
                <c:pt idx="546">
                  <c:v>135.94</c:v>
                </c:pt>
                <c:pt idx="547">
                  <c:v>134.06</c:v>
                </c:pt>
                <c:pt idx="548">
                  <c:v>134.47999999999999</c:v>
                </c:pt>
                <c:pt idx="549">
                  <c:v>131.88</c:v>
                </c:pt>
                <c:pt idx="550">
                  <c:v>129.38</c:v>
                </c:pt>
                <c:pt idx="551">
                  <c:v>128.75</c:v>
                </c:pt>
                <c:pt idx="552">
                  <c:v>130.94</c:v>
                </c:pt>
                <c:pt idx="553">
                  <c:v>114.04</c:v>
                </c:pt>
                <c:pt idx="554">
                  <c:v>78.75</c:v>
                </c:pt>
                <c:pt idx="555">
                  <c:v>40</c:v>
                </c:pt>
                <c:pt idx="556">
                  <c:v>30</c:v>
                </c:pt>
                <c:pt idx="557">
                  <c:v>29.69</c:v>
                </c:pt>
                <c:pt idx="558">
                  <c:v>29.06</c:v>
                </c:pt>
                <c:pt idx="559">
                  <c:v>32.19</c:v>
                </c:pt>
                <c:pt idx="560">
                  <c:v>32.5</c:v>
                </c:pt>
                <c:pt idx="561">
                  <c:v>39.880000000000003</c:v>
                </c:pt>
                <c:pt idx="562">
                  <c:v>43.75</c:v>
                </c:pt>
                <c:pt idx="563">
                  <c:v>48.13</c:v>
                </c:pt>
                <c:pt idx="564">
                  <c:v>49.38</c:v>
                </c:pt>
                <c:pt idx="565">
                  <c:v>54.38</c:v>
                </c:pt>
                <c:pt idx="566">
                  <c:v>63.13</c:v>
                </c:pt>
                <c:pt idx="567">
                  <c:v>73.13</c:v>
                </c:pt>
                <c:pt idx="568">
                  <c:v>76.88</c:v>
                </c:pt>
                <c:pt idx="569">
                  <c:v>80.31</c:v>
                </c:pt>
                <c:pt idx="570">
                  <c:v>87.5</c:v>
                </c:pt>
                <c:pt idx="571">
                  <c:v>94.06</c:v>
                </c:pt>
                <c:pt idx="572">
                  <c:v>105</c:v>
                </c:pt>
                <c:pt idx="573">
                  <c:v>103.75</c:v>
                </c:pt>
                <c:pt idx="574">
                  <c:v>105.54</c:v>
                </c:pt>
                <c:pt idx="575">
                  <c:v>107.81</c:v>
                </c:pt>
                <c:pt idx="576">
                  <c:v>107.5</c:v>
                </c:pt>
                <c:pt idx="577">
                  <c:v>105.94</c:v>
                </c:pt>
                <c:pt idx="578">
                  <c:v>25</c:v>
                </c:pt>
                <c:pt idx="579">
                  <c:v>31.88</c:v>
                </c:pt>
                <c:pt idx="580">
                  <c:v>45</c:v>
                </c:pt>
                <c:pt idx="581">
                  <c:v>73.13</c:v>
                </c:pt>
                <c:pt idx="582">
                  <c:v>107.19</c:v>
                </c:pt>
                <c:pt idx="583">
                  <c:v>78.75</c:v>
                </c:pt>
                <c:pt idx="584">
                  <c:v>55</c:v>
                </c:pt>
                <c:pt idx="585">
                  <c:v>57.19</c:v>
                </c:pt>
                <c:pt idx="586">
                  <c:v>60</c:v>
                </c:pt>
                <c:pt idx="587">
                  <c:v>58.75</c:v>
                </c:pt>
                <c:pt idx="588">
                  <c:v>59</c:v>
                </c:pt>
                <c:pt idx="589">
                  <c:v>66.25</c:v>
                </c:pt>
                <c:pt idx="590">
                  <c:v>74.69</c:v>
                </c:pt>
                <c:pt idx="591">
                  <c:v>75.94</c:v>
                </c:pt>
                <c:pt idx="592">
                  <c:v>82.19</c:v>
                </c:pt>
                <c:pt idx="593">
                  <c:v>90</c:v>
                </c:pt>
                <c:pt idx="594">
                  <c:v>92.81</c:v>
                </c:pt>
                <c:pt idx="595">
                  <c:v>111.88</c:v>
                </c:pt>
                <c:pt idx="596">
                  <c:v>131.25</c:v>
                </c:pt>
                <c:pt idx="597">
                  <c:v>161.25</c:v>
                </c:pt>
                <c:pt idx="598">
                  <c:v>171.56</c:v>
                </c:pt>
                <c:pt idx="599">
                  <c:v>169.38</c:v>
                </c:pt>
                <c:pt idx="600">
                  <c:v>160.31</c:v>
                </c:pt>
                <c:pt idx="601">
                  <c:v>141.88</c:v>
                </c:pt>
                <c:pt idx="602">
                  <c:v>135.94</c:v>
                </c:pt>
                <c:pt idx="603">
                  <c:v>134.06</c:v>
                </c:pt>
                <c:pt idx="604">
                  <c:v>134.47999999999999</c:v>
                </c:pt>
                <c:pt idx="605">
                  <c:v>131.88</c:v>
                </c:pt>
                <c:pt idx="606">
                  <c:v>129.38</c:v>
                </c:pt>
                <c:pt idx="607">
                  <c:v>128.75</c:v>
                </c:pt>
                <c:pt idx="608">
                  <c:v>130.94</c:v>
                </c:pt>
                <c:pt idx="609">
                  <c:v>114.04</c:v>
                </c:pt>
                <c:pt idx="610">
                  <c:v>78.75</c:v>
                </c:pt>
                <c:pt idx="611">
                  <c:v>40</c:v>
                </c:pt>
                <c:pt idx="612">
                  <c:v>30</c:v>
                </c:pt>
                <c:pt idx="613">
                  <c:v>29.69</c:v>
                </c:pt>
                <c:pt idx="614">
                  <c:v>29.06</c:v>
                </c:pt>
                <c:pt idx="615">
                  <c:v>32.19</c:v>
                </c:pt>
                <c:pt idx="616">
                  <c:v>32.5</c:v>
                </c:pt>
                <c:pt idx="617">
                  <c:v>39.880000000000003</c:v>
                </c:pt>
                <c:pt idx="618">
                  <c:v>43.75</c:v>
                </c:pt>
                <c:pt idx="619">
                  <c:v>48.13</c:v>
                </c:pt>
                <c:pt idx="620">
                  <c:v>49.38</c:v>
                </c:pt>
                <c:pt idx="621">
                  <c:v>54.38</c:v>
                </c:pt>
                <c:pt idx="622">
                  <c:v>63.13</c:v>
                </c:pt>
                <c:pt idx="623">
                  <c:v>73.13</c:v>
                </c:pt>
                <c:pt idx="624">
                  <c:v>76.88</c:v>
                </c:pt>
                <c:pt idx="625">
                  <c:v>80.31</c:v>
                </c:pt>
                <c:pt idx="626">
                  <c:v>87.5</c:v>
                </c:pt>
                <c:pt idx="627">
                  <c:v>94.06</c:v>
                </c:pt>
                <c:pt idx="628">
                  <c:v>105</c:v>
                </c:pt>
                <c:pt idx="629">
                  <c:v>103.75</c:v>
                </c:pt>
                <c:pt idx="630">
                  <c:v>105.54</c:v>
                </c:pt>
                <c:pt idx="631">
                  <c:v>107.81</c:v>
                </c:pt>
                <c:pt idx="632">
                  <c:v>107.5</c:v>
                </c:pt>
                <c:pt idx="633">
                  <c:v>105.94</c:v>
                </c:pt>
                <c:pt idx="634">
                  <c:v>102.19</c:v>
                </c:pt>
                <c:pt idx="635">
                  <c:v>25</c:v>
                </c:pt>
                <c:pt idx="636">
                  <c:v>31.88</c:v>
                </c:pt>
                <c:pt idx="637">
                  <c:v>45</c:v>
                </c:pt>
                <c:pt idx="638">
                  <c:v>73.13</c:v>
                </c:pt>
                <c:pt idx="639">
                  <c:v>107.19</c:v>
                </c:pt>
                <c:pt idx="640">
                  <c:v>78.75</c:v>
                </c:pt>
                <c:pt idx="641">
                  <c:v>55</c:v>
                </c:pt>
                <c:pt idx="642">
                  <c:v>57.19</c:v>
                </c:pt>
                <c:pt idx="643">
                  <c:v>60</c:v>
                </c:pt>
                <c:pt idx="644">
                  <c:v>58.75</c:v>
                </c:pt>
                <c:pt idx="645">
                  <c:v>59</c:v>
                </c:pt>
                <c:pt idx="646">
                  <c:v>66.25</c:v>
                </c:pt>
                <c:pt idx="647">
                  <c:v>74.69</c:v>
                </c:pt>
                <c:pt idx="648">
                  <c:v>75.94</c:v>
                </c:pt>
                <c:pt idx="649">
                  <c:v>82.19</c:v>
                </c:pt>
                <c:pt idx="650">
                  <c:v>90</c:v>
                </c:pt>
                <c:pt idx="651">
                  <c:v>92.81</c:v>
                </c:pt>
                <c:pt idx="652">
                  <c:v>111.88</c:v>
                </c:pt>
                <c:pt idx="653">
                  <c:v>131.25</c:v>
                </c:pt>
                <c:pt idx="654">
                  <c:v>161.25</c:v>
                </c:pt>
                <c:pt idx="655">
                  <c:v>171.56</c:v>
                </c:pt>
                <c:pt idx="656">
                  <c:v>169.38</c:v>
                </c:pt>
                <c:pt idx="657">
                  <c:v>160.31</c:v>
                </c:pt>
                <c:pt idx="658">
                  <c:v>141.88</c:v>
                </c:pt>
                <c:pt idx="659">
                  <c:v>135.94</c:v>
                </c:pt>
                <c:pt idx="660">
                  <c:v>134.06</c:v>
                </c:pt>
                <c:pt idx="661">
                  <c:v>134.47999999999999</c:v>
                </c:pt>
                <c:pt idx="662">
                  <c:v>131.88</c:v>
                </c:pt>
                <c:pt idx="663">
                  <c:v>129.38</c:v>
                </c:pt>
                <c:pt idx="664">
                  <c:v>128.75</c:v>
                </c:pt>
                <c:pt idx="665">
                  <c:v>130.94</c:v>
                </c:pt>
                <c:pt idx="666">
                  <c:v>114.04</c:v>
                </c:pt>
                <c:pt idx="667">
                  <c:v>78.75</c:v>
                </c:pt>
                <c:pt idx="668">
                  <c:v>40</c:v>
                </c:pt>
                <c:pt idx="669">
                  <c:v>30</c:v>
                </c:pt>
                <c:pt idx="670">
                  <c:v>29.69</c:v>
                </c:pt>
                <c:pt idx="671">
                  <c:v>29.06</c:v>
                </c:pt>
                <c:pt idx="672">
                  <c:v>32.19</c:v>
                </c:pt>
                <c:pt idx="673">
                  <c:v>32.5</c:v>
                </c:pt>
                <c:pt idx="674">
                  <c:v>39.880000000000003</c:v>
                </c:pt>
                <c:pt idx="675">
                  <c:v>43.75</c:v>
                </c:pt>
                <c:pt idx="676">
                  <c:v>48.13</c:v>
                </c:pt>
                <c:pt idx="677">
                  <c:v>49.38</c:v>
                </c:pt>
                <c:pt idx="678">
                  <c:v>54.38</c:v>
                </c:pt>
                <c:pt idx="679">
                  <c:v>63.13</c:v>
                </c:pt>
                <c:pt idx="680">
                  <c:v>73.13</c:v>
                </c:pt>
                <c:pt idx="681">
                  <c:v>76.88</c:v>
                </c:pt>
                <c:pt idx="682">
                  <c:v>80.31</c:v>
                </c:pt>
                <c:pt idx="683">
                  <c:v>87.5</c:v>
                </c:pt>
                <c:pt idx="684">
                  <c:v>94.06</c:v>
                </c:pt>
                <c:pt idx="685">
                  <c:v>105</c:v>
                </c:pt>
                <c:pt idx="686">
                  <c:v>103.75</c:v>
                </c:pt>
                <c:pt idx="687">
                  <c:v>105.54</c:v>
                </c:pt>
                <c:pt idx="688">
                  <c:v>107.81</c:v>
                </c:pt>
                <c:pt idx="689">
                  <c:v>107.5</c:v>
                </c:pt>
                <c:pt idx="690">
                  <c:v>105.94</c:v>
                </c:pt>
                <c:pt idx="691">
                  <c:v>102.19</c:v>
                </c:pt>
                <c:pt idx="692">
                  <c:v>86.25</c:v>
                </c:pt>
                <c:pt idx="693">
                  <c:v>77.19</c:v>
                </c:pt>
                <c:pt idx="694">
                  <c:v>72.81</c:v>
                </c:pt>
                <c:pt idx="695">
                  <c:v>25</c:v>
                </c:pt>
                <c:pt idx="696">
                  <c:v>31.88</c:v>
                </c:pt>
                <c:pt idx="697">
                  <c:v>45</c:v>
                </c:pt>
                <c:pt idx="698">
                  <c:v>73.13</c:v>
                </c:pt>
                <c:pt idx="699">
                  <c:v>107.19</c:v>
                </c:pt>
                <c:pt idx="700">
                  <c:v>78.75</c:v>
                </c:pt>
                <c:pt idx="701">
                  <c:v>55</c:v>
                </c:pt>
                <c:pt idx="702">
                  <c:v>57.19</c:v>
                </c:pt>
                <c:pt idx="703">
                  <c:v>60</c:v>
                </c:pt>
                <c:pt idx="704">
                  <c:v>58.75</c:v>
                </c:pt>
                <c:pt idx="705">
                  <c:v>59</c:v>
                </c:pt>
                <c:pt idx="706">
                  <c:v>66.25</c:v>
                </c:pt>
                <c:pt idx="707">
                  <c:v>74.69</c:v>
                </c:pt>
                <c:pt idx="708">
                  <c:v>75.94</c:v>
                </c:pt>
                <c:pt idx="709">
                  <c:v>82.19</c:v>
                </c:pt>
                <c:pt idx="710">
                  <c:v>90</c:v>
                </c:pt>
                <c:pt idx="711">
                  <c:v>92.81</c:v>
                </c:pt>
                <c:pt idx="712">
                  <c:v>111.88</c:v>
                </c:pt>
                <c:pt idx="713">
                  <c:v>131.25</c:v>
                </c:pt>
                <c:pt idx="714">
                  <c:v>161.25</c:v>
                </c:pt>
                <c:pt idx="715">
                  <c:v>171.56</c:v>
                </c:pt>
                <c:pt idx="716">
                  <c:v>169.38</c:v>
                </c:pt>
                <c:pt idx="717">
                  <c:v>160.31</c:v>
                </c:pt>
                <c:pt idx="718">
                  <c:v>141.88</c:v>
                </c:pt>
                <c:pt idx="719">
                  <c:v>135.94</c:v>
                </c:pt>
                <c:pt idx="720">
                  <c:v>134.06</c:v>
                </c:pt>
                <c:pt idx="721">
                  <c:v>134.47999999999999</c:v>
                </c:pt>
                <c:pt idx="722">
                  <c:v>131.88</c:v>
                </c:pt>
                <c:pt idx="723">
                  <c:v>129.38</c:v>
                </c:pt>
                <c:pt idx="724">
                  <c:v>128.75</c:v>
                </c:pt>
                <c:pt idx="725">
                  <c:v>130.94</c:v>
                </c:pt>
                <c:pt idx="726">
                  <c:v>114.04</c:v>
                </c:pt>
                <c:pt idx="727">
                  <c:v>78.75</c:v>
                </c:pt>
                <c:pt idx="728">
                  <c:v>40</c:v>
                </c:pt>
                <c:pt idx="729">
                  <c:v>30</c:v>
                </c:pt>
                <c:pt idx="730">
                  <c:v>29.69</c:v>
                </c:pt>
                <c:pt idx="731">
                  <c:v>29.06</c:v>
                </c:pt>
                <c:pt idx="732">
                  <c:v>32.19</c:v>
                </c:pt>
                <c:pt idx="733">
                  <c:v>32.5</c:v>
                </c:pt>
                <c:pt idx="734">
                  <c:v>39.880000000000003</c:v>
                </c:pt>
                <c:pt idx="735">
                  <c:v>43.75</c:v>
                </c:pt>
                <c:pt idx="736">
                  <c:v>48.13</c:v>
                </c:pt>
                <c:pt idx="737">
                  <c:v>49.38</c:v>
                </c:pt>
                <c:pt idx="738">
                  <c:v>54.38</c:v>
                </c:pt>
                <c:pt idx="739">
                  <c:v>63.13</c:v>
                </c:pt>
                <c:pt idx="740">
                  <c:v>73.13</c:v>
                </c:pt>
                <c:pt idx="741">
                  <c:v>76.88</c:v>
                </c:pt>
                <c:pt idx="742">
                  <c:v>80.31</c:v>
                </c:pt>
                <c:pt idx="743">
                  <c:v>87.5</c:v>
                </c:pt>
                <c:pt idx="744">
                  <c:v>94.06</c:v>
                </c:pt>
                <c:pt idx="745">
                  <c:v>105</c:v>
                </c:pt>
                <c:pt idx="746">
                  <c:v>103.75</c:v>
                </c:pt>
                <c:pt idx="747">
                  <c:v>105.54</c:v>
                </c:pt>
                <c:pt idx="748">
                  <c:v>107.81</c:v>
                </c:pt>
                <c:pt idx="749">
                  <c:v>107.5</c:v>
                </c:pt>
                <c:pt idx="750">
                  <c:v>105.94</c:v>
                </c:pt>
                <c:pt idx="751">
                  <c:v>102.19</c:v>
                </c:pt>
                <c:pt idx="752">
                  <c:v>86.25</c:v>
                </c:pt>
                <c:pt idx="753">
                  <c:v>77.19</c:v>
                </c:pt>
                <c:pt idx="754">
                  <c:v>72.81</c:v>
                </c:pt>
                <c:pt idx="755">
                  <c:v>73.13</c:v>
                </c:pt>
                <c:pt idx="756">
                  <c:v>76.56</c:v>
                </c:pt>
                <c:pt idx="757">
                  <c:v>76.88</c:v>
                </c:pt>
                <c:pt idx="758">
                  <c:v>78.13</c:v>
                </c:pt>
                <c:pt idx="759">
                  <c:v>72.5</c:v>
                </c:pt>
                <c:pt idx="760">
                  <c:v>25</c:v>
                </c:pt>
                <c:pt idx="761">
                  <c:v>31.88</c:v>
                </c:pt>
                <c:pt idx="762">
                  <c:v>45</c:v>
                </c:pt>
                <c:pt idx="763">
                  <c:v>73.13</c:v>
                </c:pt>
                <c:pt idx="764">
                  <c:v>107.19</c:v>
                </c:pt>
                <c:pt idx="765">
                  <c:v>78.75</c:v>
                </c:pt>
                <c:pt idx="766">
                  <c:v>55</c:v>
                </c:pt>
                <c:pt idx="767">
                  <c:v>57.19</c:v>
                </c:pt>
                <c:pt idx="768">
                  <c:v>60</c:v>
                </c:pt>
                <c:pt idx="769">
                  <c:v>58.75</c:v>
                </c:pt>
                <c:pt idx="770">
                  <c:v>59</c:v>
                </c:pt>
                <c:pt idx="771">
                  <c:v>66.25</c:v>
                </c:pt>
                <c:pt idx="772">
                  <c:v>74.69</c:v>
                </c:pt>
                <c:pt idx="773">
                  <c:v>75.94</c:v>
                </c:pt>
                <c:pt idx="774">
                  <c:v>82.19</c:v>
                </c:pt>
                <c:pt idx="775">
                  <c:v>90</c:v>
                </c:pt>
                <c:pt idx="776">
                  <c:v>92.81</c:v>
                </c:pt>
                <c:pt idx="777">
                  <c:v>111.88</c:v>
                </c:pt>
                <c:pt idx="778">
                  <c:v>131.25</c:v>
                </c:pt>
                <c:pt idx="779">
                  <c:v>161.25</c:v>
                </c:pt>
                <c:pt idx="780">
                  <c:v>171.56</c:v>
                </c:pt>
                <c:pt idx="781">
                  <c:v>169.38</c:v>
                </c:pt>
                <c:pt idx="782">
                  <c:v>160.31</c:v>
                </c:pt>
                <c:pt idx="783">
                  <c:v>141.88</c:v>
                </c:pt>
                <c:pt idx="784">
                  <c:v>135.94</c:v>
                </c:pt>
                <c:pt idx="785">
                  <c:v>134.06</c:v>
                </c:pt>
                <c:pt idx="786">
                  <c:v>134.47999999999999</c:v>
                </c:pt>
                <c:pt idx="787">
                  <c:v>131.88</c:v>
                </c:pt>
                <c:pt idx="788">
                  <c:v>129.38</c:v>
                </c:pt>
                <c:pt idx="789">
                  <c:v>128.75</c:v>
                </c:pt>
                <c:pt idx="790">
                  <c:v>130.94</c:v>
                </c:pt>
                <c:pt idx="791">
                  <c:v>114.04</c:v>
                </c:pt>
                <c:pt idx="792">
                  <c:v>78.75</c:v>
                </c:pt>
                <c:pt idx="793">
                  <c:v>40</c:v>
                </c:pt>
                <c:pt idx="794">
                  <c:v>30</c:v>
                </c:pt>
                <c:pt idx="795">
                  <c:v>29.69</c:v>
                </c:pt>
                <c:pt idx="796">
                  <c:v>29.06</c:v>
                </c:pt>
                <c:pt idx="797">
                  <c:v>32.19</c:v>
                </c:pt>
                <c:pt idx="798">
                  <c:v>32.5</c:v>
                </c:pt>
                <c:pt idx="799">
                  <c:v>39.880000000000003</c:v>
                </c:pt>
                <c:pt idx="800">
                  <c:v>43.75</c:v>
                </c:pt>
                <c:pt idx="801">
                  <c:v>48.13</c:v>
                </c:pt>
                <c:pt idx="802">
                  <c:v>49.38</c:v>
                </c:pt>
                <c:pt idx="803">
                  <c:v>54.38</c:v>
                </c:pt>
                <c:pt idx="804">
                  <c:v>63.13</c:v>
                </c:pt>
                <c:pt idx="805">
                  <c:v>73.13</c:v>
                </c:pt>
                <c:pt idx="806">
                  <c:v>76.88</c:v>
                </c:pt>
                <c:pt idx="807">
                  <c:v>80.31</c:v>
                </c:pt>
                <c:pt idx="808">
                  <c:v>87.5</c:v>
                </c:pt>
                <c:pt idx="809">
                  <c:v>94.06</c:v>
                </c:pt>
                <c:pt idx="810">
                  <c:v>105</c:v>
                </c:pt>
                <c:pt idx="811">
                  <c:v>103.75</c:v>
                </c:pt>
                <c:pt idx="812">
                  <c:v>105.54</c:v>
                </c:pt>
                <c:pt idx="813">
                  <c:v>107.81</c:v>
                </c:pt>
                <c:pt idx="814">
                  <c:v>107.5</c:v>
                </c:pt>
                <c:pt idx="815">
                  <c:v>105.94</c:v>
                </c:pt>
                <c:pt idx="816">
                  <c:v>102.19</c:v>
                </c:pt>
                <c:pt idx="817">
                  <c:v>86.25</c:v>
                </c:pt>
                <c:pt idx="818">
                  <c:v>77.19</c:v>
                </c:pt>
                <c:pt idx="819">
                  <c:v>72.81</c:v>
                </c:pt>
                <c:pt idx="820">
                  <c:v>73.13</c:v>
                </c:pt>
                <c:pt idx="821">
                  <c:v>76.56</c:v>
                </c:pt>
                <c:pt idx="822">
                  <c:v>76.88</c:v>
                </c:pt>
                <c:pt idx="823">
                  <c:v>78.13</c:v>
                </c:pt>
                <c:pt idx="824">
                  <c:v>72.5</c:v>
                </c:pt>
                <c:pt idx="825">
                  <c:v>71.88</c:v>
                </c:pt>
                <c:pt idx="826">
                  <c:v>70</c:v>
                </c:pt>
                <c:pt idx="827">
                  <c:v>67.5</c:v>
                </c:pt>
                <c:pt idx="828">
                  <c:v>25</c:v>
                </c:pt>
                <c:pt idx="829">
                  <c:v>31.88</c:v>
                </c:pt>
                <c:pt idx="830">
                  <c:v>45</c:v>
                </c:pt>
                <c:pt idx="831">
                  <c:v>73.13</c:v>
                </c:pt>
                <c:pt idx="832">
                  <c:v>107.19</c:v>
                </c:pt>
                <c:pt idx="833">
                  <c:v>78.75</c:v>
                </c:pt>
                <c:pt idx="834">
                  <c:v>55</c:v>
                </c:pt>
                <c:pt idx="835">
                  <c:v>57.19</c:v>
                </c:pt>
                <c:pt idx="836">
                  <c:v>60</c:v>
                </c:pt>
                <c:pt idx="837">
                  <c:v>58.75</c:v>
                </c:pt>
                <c:pt idx="838">
                  <c:v>59</c:v>
                </c:pt>
                <c:pt idx="839">
                  <c:v>66.25</c:v>
                </c:pt>
                <c:pt idx="840">
                  <c:v>74.69</c:v>
                </c:pt>
                <c:pt idx="841">
                  <c:v>75.94</c:v>
                </c:pt>
                <c:pt idx="842">
                  <c:v>82.19</c:v>
                </c:pt>
                <c:pt idx="843">
                  <c:v>90</c:v>
                </c:pt>
                <c:pt idx="844">
                  <c:v>92.81</c:v>
                </c:pt>
                <c:pt idx="845">
                  <c:v>111.88</c:v>
                </c:pt>
                <c:pt idx="846">
                  <c:v>131.25</c:v>
                </c:pt>
                <c:pt idx="847">
                  <c:v>161.25</c:v>
                </c:pt>
                <c:pt idx="848">
                  <c:v>171.56</c:v>
                </c:pt>
                <c:pt idx="849">
                  <c:v>169.38</c:v>
                </c:pt>
                <c:pt idx="850">
                  <c:v>160.31</c:v>
                </c:pt>
                <c:pt idx="851">
                  <c:v>141.88</c:v>
                </c:pt>
                <c:pt idx="852">
                  <c:v>135.94</c:v>
                </c:pt>
                <c:pt idx="853">
                  <c:v>134.06</c:v>
                </c:pt>
                <c:pt idx="854">
                  <c:v>134.47999999999999</c:v>
                </c:pt>
                <c:pt idx="855">
                  <c:v>131.88</c:v>
                </c:pt>
                <c:pt idx="856">
                  <c:v>129.38</c:v>
                </c:pt>
                <c:pt idx="857">
                  <c:v>128.75</c:v>
                </c:pt>
                <c:pt idx="858">
                  <c:v>130.94</c:v>
                </c:pt>
                <c:pt idx="859">
                  <c:v>114.04</c:v>
                </c:pt>
                <c:pt idx="860">
                  <c:v>78.75</c:v>
                </c:pt>
                <c:pt idx="861">
                  <c:v>40</c:v>
                </c:pt>
                <c:pt idx="862">
                  <c:v>30</c:v>
                </c:pt>
                <c:pt idx="863">
                  <c:v>29.69</c:v>
                </c:pt>
                <c:pt idx="864">
                  <c:v>29.06</c:v>
                </c:pt>
                <c:pt idx="865">
                  <c:v>32.19</c:v>
                </c:pt>
                <c:pt idx="866">
                  <c:v>32.5</c:v>
                </c:pt>
                <c:pt idx="867">
                  <c:v>39.880000000000003</c:v>
                </c:pt>
                <c:pt idx="868">
                  <c:v>43.75</c:v>
                </c:pt>
                <c:pt idx="869">
                  <c:v>48.13</c:v>
                </c:pt>
                <c:pt idx="870">
                  <c:v>49.38</c:v>
                </c:pt>
                <c:pt idx="871">
                  <c:v>54.38</c:v>
                </c:pt>
                <c:pt idx="872">
                  <c:v>63.13</c:v>
                </c:pt>
                <c:pt idx="873">
                  <c:v>73.13</c:v>
                </c:pt>
                <c:pt idx="874">
                  <c:v>76.88</c:v>
                </c:pt>
                <c:pt idx="875">
                  <c:v>80.31</c:v>
                </c:pt>
                <c:pt idx="876">
                  <c:v>87.5</c:v>
                </c:pt>
                <c:pt idx="877">
                  <c:v>94.06</c:v>
                </c:pt>
                <c:pt idx="878">
                  <c:v>105</c:v>
                </c:pt>
                <c:pt idx="879">
                  <c:v>103.75</c:v>
                </c:pt>
                <c:pt idx="880">
                  <c:v>105.54</c:v>
                </c:pt>
                <c:pt idx="881">
                  <c:v>107.81</c:v>
                </c:pt>
                <c:pt idx="882">
                  <c:v>107.5</c:v>
                </c:pt>
                <c:pt idx="883">
                  <c:v>105.94</c:v>
                </c:pt>
                <c:pt idx="884">
                  <c:v>102.19</c:v>
                </c:pt>
                <c:pt idx="885">
                  <c:v>86.25</c:v>
                </c:pt>
                <c:pt idx="886">
                  <c:v>77.19</c:v>
                </c:pt>
                <c:pt idx="887">
                  <c:v>72.81</c:v>
                </c:pt>
                <c:pt idx="888">
                  <c:v>73.13</c:v>
                </c:pt>
                <c:pt idx="889">
                  <c:v>76.56</c:v>
                </c:pt>
                <c:pt idx="890">
                  <c:v>76.88</c:v>
                </c:pt>
                <c:pt idx="891">
                  <c:v>78.13</c:v>
                </c:pt>
                <c:pt idx="892">
                  <c:v>72.5</c:v>
                </c:pt>
                <c:pt idx="893">
                  <c:v>71.88</c:v>
                </c:pt>
                <c:pt idx="894">
                  <c:v>70</c:v>
                </c:pt>
                <c:pt idx="895">
                  <c:v>67.5</c:v>
                </c:pt>
                <c:pt idx="896">
                  <c:v>57.81</c:v>
                </c:pt>
                <c:pt idx="897">
                  <c:v>25</c:v>
                </c:pt>
                <c:pt idx="898">
                  <c:v>31.88</c:v>
                </c:pt>
                <c:pt idx="899">
                  <c:v>45</c:v>
                </c:pt>
                <c:pt idx="900">
                  <c:v>73.13</c:v>
                </c:pt>
                <c:pt idx="901">
                  <c:v>107.19</c:v>
                </c:pt>
                <c:pt idx="902">
                  <c:v>78.75</c:v>
                </c:pt>
                <c:pt idx="903">
                  <c:v>55</c:v>
                </c:pt>
                <c:pt idx="904">
                  <c:v>57.19</c:v>
                </c:pt>
                <c:pt idx="905">
                  <c:v>60</c:v>
                </c:pt>
                <c:pt idx="906">
                  <c:v>58.75</c:v>
                </c:pt>
                <c:pt idx="907">
                  <c:v>59</c:v>
                </c:pt>
                <c:pt idx="908">
                  <c:v>66.25</c:v>
                </c:pt>
                <c:pt idx="909">
                  <c:v>74.69</c:v>
                </c:pt>
                <c:pt idx="910">
                  <c:v>75.94</c:v>
                </c:pt>
                <c:pt idx="911">
                  <c:v>82.19</c:v>
                </c:pt>
                <c:pt idx="912">
                  <c:v>90</c:v>
                </c:pt>
                <c:pt idx="913">
                  <c:v>92.81</c:v>
                </c:pt>
                <c:pt idx="914">
                  <c:v>111.88</c:v>
                </c:pt>
                <c:pt idx="915">
                  <c:v>131.25</c:v>
                </c:pt>
                <c:pt idx="916">
                  <c:v>161.25</c:v>
                </c:pt>
                <c:pt idx="917">
                  <c:v>171.56</c:v>
                </c:pt>
                <c:pt idx="918">
                  <c:v>169.38</c:v>
                </c:pt>
                <c:pt idx="919">
                  <c:v>160.31</c:v>
                </c:pt>
                <c:pt idx="920">
                  <c:v>141.88</c:v>
                </c:pt>
                <c:pt idx="921">
                  <c:v>135.94</c:v>
                </c:pt>
                <c:pt idx="922">
                  <c:v>134.06</c:v>
                </c:pt>
                <c:pt idx="923">
                  <c:v>134.47999999999999</c:v>
                </c:pt>
                <c:pt idx="924">
                  <c:v>131.88</c:v>
                </c:pt>
                <c:pt idx="925">
                  <c:v>129.38</c:v>
                </c:pt>
                <c:pt idx="926">
                  <c:v>128.75</c:v>
                </c:pt>
                <c:pt idx="927">
                  <c:v>130.94</c:v>
                </c:pt>
                <c:pt idx="928">
                  <c:v>114.04</c:v>
                </c:pt>
                <c:pt idx="929">
                  <c:v>78.75</c:v>
                </c:pt>
                <c:pt idx="930">
                  <c:v>40</c:v>
                </c:pt>
                <c:pt idx="931">
                  <c:v>30</c:v>
                </c:pt>
                <c:pt idx="932">
                  <c:v>29.69</c:v>
                </c:pt>
                <c:pt idx="933">
                  <c:v>29.06</c:v>
                </c:pt>
                <c:pt idx="934">
                  <c:v>32.19</c:v>
                </c:pt>
                <c:pt idx="935">
                  <c:v>32.5</c:v>
                </c:pt>
                <c:pt idx="936">
                  <c:v>39.880000000000003</c:v>
                </c:pt>
                <c:pt idx="937">
                  <c:v>43.75</c:v>
                </c:pt>
                <c:pt idx="938">
                  <c:v>48.13</c:v>
                </c:pt>
                <c:pt idx="939">
                  <c:v>49.38</c:v>
                </c:pt>
                <c:pt idx="940">
                  <c:v>54.38</c:v>
                </c:pt>
                <c:pt idx="941">
                  <c:v>63.13</c:v>
                </c:pt>
                <c:pt idx="942">
                  <c:v>73.13</c:v>
                </c:pt>
                <c:pt idx="943">
                  <c:v>76.88</c:v>
                </c:pt>
                <c:pt idx="944">
                  <c:v>80.31</c:v>
                </c:pt>
                <c:pt idx="945">
                  <c:v>87.5</c:v>
                </c:pt>
                <c:pt idx="946">
                  <c:v>94.06</c:v>
                </c:pt>
                <c:pt idx="947">
                  <c:v>105</c:v>
                </c:pt>
                <c:pt idx="948">
                  <c:v>103.75</c:v>
                </c:pt>
                <c:pt idx="949">
                  <c:v>105.54</c:v>
                </c:pt>
                <c:pt idx="950">
                  <c:v>107.81</c:v>
                </c:pt>
                <c:pt idx="951">
                  <c:v>107.5</c:v>
                </c:pt>
                <c:pt idx="952">
                  <c:v>105.94</c:v>
                </c:pt>
                <c:pt idx="953">
                  <c:v>102.19</c:v>
                </c:pt>
                <c:pt idx="954">
                  <c:v>86.25</c:v>
                </c:pt>
                <c:pt idx="955">
                  <c:v>77.19</c:v>
                </c:pt>
                <c:pt idx="956">
                  <c:v>72.81</c:v>
                </c:pt>
                <c:pt idx="957">
                  <c:v>73.13</c:v>
                </c:pt>
                <c:pt idx="958">
                  <c:v>76.56</c:v>
                </c:pt>
                <c:pt idx="959">
                  <c:v>76.88</c:v>
                </c:pt>
                <c:pt idx="960">
                  <c:v>78.13</c:v>
                </c:pt>
                <c:pt idx="961">
                  <c:v>72.5</c:v>
                </c:pt>
                <c:pt idx="962">
                  <c:v>71.88</c:v>
                </c:pt>
                <c:pt idx="963">
                  <c:v>70</c:v>
                </c:pt>
                <c:pt idx="964">
                  <c:v>67.5</c:v>
                </c:pt>
                <c:pt idx="965">
                  <c:v>57.81</c:v>
                </c:pt>
                <c:pt idx="966">
                  <c:v>53.75</c:v>
                </c:pt>
                <c:pt idx="967">
                  <c:v>47.19</c:v>
                </c:pt>
                <c:pt idx="968">
                  <c:v>25</c:v>
                </c:pt>
                <c:pt idx="969">
                  <c:v>31.88</c:v>
                </c:pt>
                <c:pt idx="970">
                  <c:v>45</c:v>
                </c:pt>
                <c:pt idx="971">
                  <c:v>73.13</c:v>
                </c:pt>
                <c:pt idx="972">
                  <c:v>107.19</c:v>
                </c:pt>
                <c:pt idx="973">
                  <c:v>78.75</c:v>
                </c:pt>
                <c:pt idx="974">
                  <c:v>55</c:v>
                </c:pt>
                <c:pt idx="975">
                  <c:v>57.19</c:v>
                </c:pt>
                <c:pt idx="976">
                  <c:v>60</c:v>
                </c:pt>
                <c:pt idx="977">
                  <c:v>58.75</c:v>
                </c:pt>
                <c:pt idx="978">
                  <c:v>59</c:v>
                </c:pt>
                <c:pt idx="979">
                  <c:v>66.25</c:v>
                </c:pt>
                <c:pt idx="980">
                  <c:v>74.69</c:v>
                </c:pt>
                <c:pt idx="981">
                  <c:v>75.94</c:v>
                </c:pt>
                <c:pt idx="982">
                  <c:v>82.19</c:v>
                </c:pt>
                <c:pt idx="983">
                  <c:v>90</c:v>
                </c:pt>
                <c:pt idx="984">
                  <c:v>92.81</c:v>
                </c:pt>
                <c:pt idx="985">
                  <c:v>111.88</c:v>
                </c:pt>
                <c:pt idx="986">
                  <c:v>131.25</c:v>
                </c:pt>
                <c:pt idx="987">
                  <c:v>161.25</c:v>
                </c:pt>
                <c:pt idx="988">
                  <c:v>171.56</c:v>
                </c:pt>
                <c:pt idx="989">
                  <c:v>169.38</c:v>
                </c:pt>
                <c:pt idx="990">
                  <c:v>160.31</c:v>
                </c:pt>
                <c:pt idx="991">
                  <c:v>141.88</c:v>
                </c:pt>
                <c:pt idx="992">
                  <c:v>135.94</c:v>
                </c:pt>
                <c:pt idx="993">
                  <c:v>134.06</c:v>
                </c:pt>
                <c:pt idx="994">
                  <c:v>134.47999999999999</c:v>
                </c:pt>
                <c:pt idx="995">
                  <c:v>131.88</c:v>
                </c:pt>
                <c:pt idx="996">
                  <c:v>129.38</c:v>
                </c:pt>
                <c:pt idx="997">
                  <c:v>128.75</c:v>
                </c:pt>
                <c:pt idx="998">
                  <c:v>130.94</c:v>
                </c:pt>
                <c:pt idx="999">
                  <c:v>114.04</c:v>
                </c:pt>
                <c:pt idx="1000">
                  <c:v>78.75</c:v>
                </c:pt>
                <c:pt idx="1001">
                  <c:v>40</c:v>
                </c:pt>
                <c:pt idx="1002">
                  <c:v>30</c:v>
                </c:pt>
                <c:pt idx="1003">
                  <c:v>29.69</c:v>
                </c:pt>
                <c:pt idx="1004">
                  <c:v>29.06</c:v>
                </c:pt>
                <c:pt idx="1005">
                  <c:v>32.19</c:v>
                </c:pt>
                <c:pt idx="1006">
                  <c:v>32.5</c:v>
                </c:pt>
                <c:pt idx="1007">
                  <c:v>39.880000000000003</c:v>
                </c:pt>
                <c:pt idx="1008">
                  <c:v>43.75</c:v>
                </c:pt>
                <c:pt idx="1009">
                  <c:v>48.13</c:v>
                </c:pt>
                <c:pt idx="1010">
                  <c:v>49.38</c:v>
                </c:pt>
                <c:pt idx="1011">
                  <c:v>54.38</c:v>
                </c:pt>
                <c:pt idx="1012">
                  <c:v>63.13</c:v>
                </c:pt>
                <c:pt idx="1013">
                  <c:v>73.13</c:v>
                </c:pt>
                <c:pt idx="1014">
                  <c:v>76.88</c:v>
                </c:pt>
                <c:pt idx="1015">
                  <c:v>80.31</c:v>
                </c:pt>
                <c:pt idx="1016">
                  <c:v>87.5</c:v>
                </c:pt>
                <c:pt idx="1017">
                  <c:v>94.06</c:v>
                </c:pt>
                <c:pt idx="1018">
                  <c:v>105</c:v>
                </c:pt>
                <c:pt idx="1019">
                  <c:v>103.75</c:v>
                </c:pt>
                <c:pt idx="1020">
                  <c:v>105.54</c:v>
                </c:pt>
                <c:pt idx="1021">
                  <c:v>107.81</c:v>
                </c:pt>
                <c:pt idx="1022">
                  <c:v>107.5</c:v>
                </c:pt>
                <c:pt idx="1023">
                  <c:v>105.94</c:v>
                </c:pt>
                <c:pt idx="1024">
                  <c:v>102.19</c:v>
                </c:pt>
                <c:pt idx="1025">
                  <c:v>86.25</c:v>
                </c:pt>
                <c:pt idx="1026">
                  <c:v>77.19</c:v>
                </c:pt>
                <c:pt idx="1027">
                  <c:v>72.81</c:v>
                </c:pt>
                <c:pt idx="1028">
                  <c:v>73.13</c:v>
                </c:pt>
                <c:pt idx="1029">
                  <c:v>76.56</c:v>
                </c:pt>
                <c:pt idx="1030">
                  <c:v>76.88</c:v>
                </c:pt>
                <c:pt idx="1031">
                  <c:v>78.13</c:v>
                </c:pt>
                <c:pt idx="1032">
                  <c:v>72.5</c:v>
                </c:pt>
                <c:pt idx="1033">
                  <c:v>71.88</c:v>
                </c:pt>
                <c:pt idx="1034">
                  <c:v>70</c:v>
                </c:pt>
                <c:pt idx="1035">
                  <c:v>67.5</c:v>
                </c:pt>
                <c:pt idx="1036">
                  <c:v>57.81</c:v>
                </c:pt>
                <c:pt idx="1037">
                  <c:v>53.75</c:v>
                </c:pt>
                <c:pt idx="1038">
                  <c:v>47.19</c:v>
                </c:pt>
                <c:pt idx="1039">
                  <c:v>46.88</c:v>
                </c:pt>
                <c:pt idx="1040">
                  <c:v>47.5</c:v>
                </c:pt>
                <c:pt idx="1041">
                  <c:v>51.88</c:v>
                </c:pt>
                <c:pt idx="1042">
                  <c:v>56.25</c:v>
                </c:pt>
                <c:pt idx="1043">
                  <c:v>25</c:v>
                </c:pt>
                <c:pt idx="1044">
                  <c:v>31.88</c:v>
                </c:pt>
                <c:pt idx="1045">
                  <c:v>45</c:v>
                </c:pt>
                <c:pt idx="1046">
                  <c:v>73.13</c:v>
                </c:pt>
                <c:pt idx="1047">
                  <c:v>107.19</c:v>
                </c:pt>
                <c:pt idx="1048">
                  <c:v>78.75</c:v>
                </c:pt>
                <c:pt idx="1049">
                  <c:v>55</c:v>
                </c:pt>
                <c:pt idx="1050">
                  <c:v>57.19</c:v>
                </c:pt>
                <c:pt idx="1051">
                  <c:v>60</c:v>
                </c:pt>
                <c:pt idx="1052">
                  <c:v>58.75</c:v>
                </c:pt>
                <c:pt idx="1053">
                  <c:v>59</c:v>
                </c:pt>
                <c:pt idx="1054">
                  <c:v>66.25</c:v>
                </c:pt>
                <c:pt idx="1055">
                  <c:v>74.69</c:v>
                </c:pt>
                <c:pt idx="1056">
                  <c:v>75.94</c:v>
                </c:pt>
                <c:pt idx="1057">
                  <c:v>82.19</c:v>
                </c:pt>
                <c:pt idx="1058">
                  <c:v>90</c:v>
                </c:pt>
                <c:pt idx="1059">
                  <c:v>92.81</c:v>
                </c:pt>
                <c:pt idx="1060">
                  <c:v>111.88</c:v>
                </c:pt>
                <c:pt idx="1061">
                  <c:v>131.25</c:v>
                </c:pt>
                <c:pt idx="1062">
                  <c:v>161.25</c:v>
                </c:pt>
                <c:pt idx="1063">
                  <c:v>171.56</c:v>
                </c:pt>
                <c:pt idx="1064">
                  <c:v>169.38</c:v>
                </c:pt>
                <c:pt idx="1065">
                  <c:v>160.31</c:v>
                </c:pt>
                <c:pt idx="1066">
                  <c:v>141.88</c:v>
                </c:pt>
                <c:pt idx="1067">
                  <c:v>135.94</c:v>
                </c:pt>
                <c:pt idx="1068">
                  <c:v>134.06</c:v>
                </c:pt>
                <c:pt idx="1069">
                  <c:v>134.47999999999999</c:v>
                </c:pt>
                <c:pt idx="1070">
                  <c:v>131.88</c:v>
                </c:pt>
                <c:pt idx="1071">
                  <c:v>129.38</c:v>
                </c:pt>
                <c:pt idx="1072">
                  <c:v>128.75</c:v>
                </c:pt>
                <c:pt idx="1073">
                  <c:v>130.94</c:v>
                </c:pt>
                <c:pt idx="1074">
                  <c:v>114.04</c:v>
                </c:pt>
                <c:pt idx="1075">
                  <c:v>78.75</c:v>
                </c:pt>
                <c:pt idx="1076">
                  <c:v>40</c:v>
                </c:pt>
                <c:pt idx="1077">
                  <c:v>30</c:v>
                </c:pt>
                <c:pt idx="1078">
                  <c:v>29.69</c:v>
                </c:pt>
                <c:pt idx="1079">
                  <c:v>29.06</c:v>
                </c:pt>
                <c:pt idx="1080">
                  <c:v>32.19</c:v>
                </c:pt>
                <c:pt idx="1081">
                  <c:v>32.5</c:v>
                </c:pt>
                <c:pt idx="1082">
                  <c:v>39.880000000000003</c:v>
                </c:pt>
                <c:pt idx="1083">
                  <c:v>43.75</c:v>
                </c:pt>
                <c:pt idx="1084">
                  <c:v>48.13</c:v>
                </c:pt>
                <c:pt idx="1085">
                  <c:v>49.38</c:v>
                </c:pt>
                <c:pt idx="1086">
                  <c:v>54.38</c:v>
                </c:pt>
                <c:pt idx="1087">
                  <c:v>63.13</c:v>
                </c:pt>
                <c:pt idx="1088">
                  <c:v>73.13</c:v>
                </c:pt>
                <c:pt idx="1089">
                  <c:v>76.88</c:v>
                </c:pt>
                <c:pt idx="1090">
                  <c:v>80.31</c:v>
                </c:pt>
                <c:pt idx="1091">
                  <c:v>87.5</c:v>
                </c:pt>
                <c:pt idx="1092">
                  <c:v>94.06</c:v>
                </c:pt>
                <c:pt idx="1093">
                  <c:v>105</c:v>
                </c:pt>
                <c:pt idx="1094">
                  <c:v>103.75</c:v>
                </c:pt>
                <c:pt idx="1095">
                  <c:v>105.54</c:v>
                </c:pt>
                <c:pt idx="1096">
                  <c:v>107.81</c:v>
                </c:pt>
                <c:pt idx="1097">
                  <c:v>107.5</c:v>
                </c:pt>
                <c:pt idx="1098">
                  <c:v>105.94</c:v>
                </c:pt>
                <c:pt idx="1099">
                  <c:v>102.19</c:v>
                </c:pt>
                <c:pt idx="1100">
                  <c:v>86.25</c:v>
                </c:pt>
                <c:pt idx="1101">
                  <c:v>77.19</c:v>
                </c:pt>
                <c:pt idx="1102">
                  <c:v>72.81</c:v>
                </c:pt>
                <c:pt idx="1103">
                  <c:v>73.13</c:v>
                </c:pt>
                <c:pt idx="1104">
                  <c:v>76.56</c:v>
                </c:pt>
                <c:pt idx="1105">
                  <c:v>76.88</c:v>
                </c:pt>
                <c:pt idx="1106">
                  <c:v>78.13</c:v>
                </c:pt>
                <c:pt idx="1107">
                  <c:v>72.5</c:v>
                </c:pt>
                <c:pt idx="1108">
                  <c:v>71.88</c:v>
                </c:pt>
                <c:pt idx="1109">
                  <c:v>70</c:v>
                </c:pt>
                <c:pt idx="1110">
                  <c:v>67.5</c:v>
                </c:pt>
                <c:pt idx="1111">
                  <c:v>57.81</c:v>
                </c:pt>
                <c:pt idx="1112">
                  <c:v>53.75</c:v>
                </c:pt>
                <c:pt idx="1113">
                  <c:v>47.19</c:v>
                </c:pt>
                <c:pt idx="1114">
                  <c:v>46.88</c:v>
                </c:pt>
                <c:pt idx="1115">
                  <c:v>47.5</c:v>
                </c:pt>
                <c:pt idx="1116">
                  <c:v>51.88</c:v>
                </c:pt>
                <c:pt idx="1117">
                  <c:v>56.25</c:v>
                </c:pt>
                <c:pt idx="1118">
                  <c:v>58.75</c:v>
                </c:pt>
                <c:pt idx="1119">
                  <c:v>25</c:v>
                </c:pt>
                <c:pt idx="1120">
                  <c:v>31.88</c:v>
                </c:pt>
                <c:pt idx="1121">
                  <c:v>45</c:v>
                </c:pt>
                <c:pt idx="1122">
                  <c:v>73.13</c:v>
                </c:pt>
                <c:pt idx="1123">
                  <c:v>107.19</c:v>
                </c:pt>
                <c:pt idx="1124">
                  <c:v>78.75</c:v>
                </c:pt>
                <c:pt idx="1125">
                  <c:v>55</c:v>
                </c:pt>
                <c:pt idx="1126">
                  <c:v>57.19</c:v>
                </c:pt>
                <c:pt idx="1127">
                  <c:v>60</c:v>
                </c:pt>
                <c:pt idx="1128">
                  <c:v>58.75</c:v>
                </c:pt>
                <c:pt idx="1129">
                  <c:v>59</c:v>
                </c:pt>
                <c:pt idx="1130">
                  <c:v>66.25</c:v>
                </c:pt>
                <c:pt idx="1131">
                  <c:v>74.69</c:v>
                </c:pt>
                <c:pt idx="1132">
                  <c:v>75.94</c:v>
                </c:pt>
                <c:pt idx="1133">
                  <c:v>82.19</c:v>
                </c:pt>
                <c:pt idx="1134">
                  <c:v>90</c:v>
                </c:pt>
                <c:pt idx="1135">
                  <c:v>92.81</c:v>
                </c:pt>
                <c:pt idx="1136">
                  <c:v>111.88</c:v>
                </c:pt>
                <c:pt idx="1137">
                  <c:v>131.25</c:v>
                </c:pt>
                <c:pt idx="1138">
                  <c:v>161.25</c:v>
                </c:pt>
                <c:pt idx="1139">
                  <c:v>171.56</c:v>
                </c:pt>
                <c:pt idx="1140">
                  <c:v>169.38</c:v>
                </c:pt>
                <c:pt idx="1141">
                  <c:v>160.31</c:v>
                </c:pt>
                <c:pt idx="1142">
                  <c:v>141.88</c:v>
                </c:pt>
                <c:pt idx="1143">
                  <c:v>135.94</c:v>
                </c:pt>
                <c:pt idx="1144">
                  <c:v>134.06</c:v>
                </c:pt>
                <c:pt idx="1145">
                  <c:v>134.47999999999999</c:v>
                </c:pt>
                <c:pt idx="1146">
                  <c:v>131.88</c:v>
                </c:pt>
                <c:pt idx="1147">
                  <c:v>129.38</c:v>
                </c:pt>
                <c:pt idx="1148">
                  <c:v>128.75</c:v>
                </c:pt>
                <c:pt idx="1149">
                  <c:v>130.94</c:v>
                </c:pt>
                <c:pt idx="1150">
                  <c:v>114.04</c:v>
                </c:pt>
                <c:pt idx="1151">
                  <c:v>78.75</c:v>
                </c:pt>
                <c:pt idx="1152">
                  <c:v>40</c:v>
                </c:pt>
                <c:pt idx="1153">
                  <c:v>30</c:v>
                </c:pt>
                <c:pt idx="1154">
                  <c:v>29.69</c:v>
                </c:pt>
                <c:pt idx="1155">
                  <c:v>29.06</c:v>
                </c:pt>
                <c:pt idx="1156">
                  <c:v>32.19</c:v>
                </c:pt>
                <c:pt idx="1157">
                  <c:v>32.5</c:v>
                </c:pt>
                <c:pt idx="1158">
                  <c:v>39.880000000000003</c:v>
                </c:pt>
                <c:pt idx="1159">
                  <c:v>43.75</c:v>
                </c:pt>
                <c:pt idx="1160">
                  <c:v>48.13</c:v>
                </c:pt>
                <c:pt idx="1161">
                  <c:v>49.38</c:v>
                </c:pt>
                <c:pt idx="1162">
                  <c:v>54.38</c:v>
                </c:pt>
                <c:pt idx="1163">
                  <c:v>63.13</c:v>
                </c:pt>
                <c:pt idx="1164">
                  <c:v>73.13</c:v>
                </c:pt>
                <c:pt idx="1165">
                  <c:v>76.88</c:v>
                </c:pt>
                <c:pt idx="1166">
                  <c:v>80.31</c:v>
                </c:pt>
                <c:pt idx="1167">
                  <c:v>87.5</c:v>
                </c:pt>
                <c:pt idx="1168">
                  <c:v>94.06</c:v>
                </c:pt>
                <c:pt idx="1169">
                  <c:v>105</c:v>
                </c:pt>
                <c:pt idx="1170">
                  <c:v>103.75</c:v>
                </c:pt>
                <c:pt idx="1171">
                  <c:v>105.54</c:v>
                </c:pt>
                <c:pt idx="1172">
                  <c:v>107.81</c:v>
                </c:pt>
                <c:pt idx="1173">
                  <c:v>107.5</c:v>
                </c:pt>
                <c:pt idx="1174">
                  <c:v>105.94</c:v>
                </c:pt>
                <c:pt idx="1175">
                  <c:v>102.19</c:v>
                </c:pt>
                <c:pt idx="1176">
                  <c:v>86.25</c:v>
                </c:pt>
                <c:pt idx="1177">
                  <c:v>77.19</c:v>
                </c:pt>
                <c:pt idx="1178">
                  <c:v>72.81</c:v>
                </c:pt>
                <c:pt idx="1179">
                  <c:v>73.13</c:v>
                </c:pt>
                <c:pt idx="1180">
                  <c:v>76.56</c:v>
                </c:pt>
                <c:pt idx="1181">
                  <c:v>76.88</c:v>
                </c:pt>
                <c:pt idx="1182">
                  <c:v>78.13</c:v>
                </c:pt>
                <c:pt idx="1183">
                  <c:v>72.5</c:v>
                </c:pt>
                <c:pt idx="1184">
                  <c:v>71.88</c:v>
                </c:pt>
                <c:pt idx="1185">
                  <c:v>70</c:v>
                </c:pt>
                <c:pt idx="1186">
                  <c:v>67.5</c:v>
                </c:pt>
                <c:pt idx="1187">
                  <c:v>57.81</c:v>
                </c:pt>
                <c:pt idx="1188">
                  <c:v>53.75</c:v>
                </c:pt>
                <c:pt idx="1189">
                  <c:v>47.19</c:v>
                </c:pt>
                <c:pt idx="1190">
                  <c:v>46.88</c:v>
                </c:pt>
                <c:pt idx="1191">
                  <c:v>47.5</c:v>
                </c:pt>
                <c:pt idx="1192">
                  <c:v>51.88</c:v>
                </c:pt>
                <c:pt idx="1193">
                  <c:v>56.25</c:v>
                </c:pt>
                <c:pt idx="1194">
                  <c:v>58.75</c:v>
                </c:pt>
                <c:pt idx="1195">
                  <c:v>63.75</c:v>
                </c:pt>
                <c:pt idx="1196">
                  <c:v>25</c:v>
                </c:pt>
                <c:pt idx="1197">
                  <c:v>31.88</c:v>
                </c:pt>
                <c:pt idx="1198">
                  <c:v>45</c:v>
                </c:pt>
                <c:pt idx="1199">
                  <c:v>73.13</c:v>
                </c:pt>
                <c:pt idx="1200">
                  <c:v>107.19</c:v>
                </c:pt>
                <c:pt idx="1201">
                  <c:v>78.75</c:v>
                </c:pt>
                <c:pt idx="1202">
                  <c:v>55</c:v>
                </c:pt>
                <c:pt idx="1203">
                  <c:v>57.19</c:v>
                </c:pt>
                <c:pt idx="1204">
                  <c:v>60</c:v>
                </c:pt>
                <c:pt idx="1205">
                  <c:v>58.75</c:v>
                </c:pt>
                <c:pt idx="1206">
                  <c:v>59</c:v>
                </c:pt>
                <c:pt idx="1207">
                  <c:v>66.25</c:v>
                </c:pt>
                <c:pt idx="1208">
                  <c:v>74.69</c:v>
                </c:pt>
                <c:pt idx="1209">
                  <c:v>75.94</c:v>
                </c:pt>
                <c:pt idx="1210">
                  <c:v>82.19</c:v>
                </c:pt>
                <c:pt idx="1211">
                  <c:v>90</c:v>
                </c:pt>
                <c:pt idx="1212">
                  <c:v>92.81</c:v>
                </c:pt>
                <c:pt idx="1213">
                  <c:v>111.88</c:v>
                </c:pt>
                <c:pt idx="1214">
                  <c:v>131.25</c:v>
                </c:pt>
                <c:pt idx="1215">
                  <c:v>161.25</c:v>
                </c:pt>
                <c:pt idx="1216">
                  <c:v>171.56</c:v>
                </c:pt>
                <c:pt idx="1217">
                  <c:v>169.38</c:v>
                </c:pt>
                <c:pt idx="1218">
                  <c:v>160.31</c:v>
                </c:pt>
                <c:pt idx="1219">
                  <c:v>141.88</c:v>
                </c:pt>
                <c:pt idx="1220">
                  <c:v>135.94</c:v>
                </c:pt>
                <c:pt idx="1221">
                  <c:v>134.06</c:v>
                </c:pt>
                <c:pt idx="1222">
                  <c:v>134.47999999999999</c:v>
                </c:pt>
                <c:pt idx="1223">
                  <c:v>131.88</c:v>
                </c:pt>
                <c:pt idx="1224">
                  <c:v>129.38</c:v>
                </c:pt>
                <c:pt idx="1225">
                  <c:v>128.75</c:v>
                </c:pt>
                <c:pt idx="1226">
                  <c:v>130.94</c:v>
                </c:pt>
                <c:pt idx="1227">
                  <c:v>114.04</c:v>
                </c:pt>
                <c:pt idx="1228">
                  <c:v>78.75</c:v>
                </c:pt>
                <c:pt idx="1229">
                  <c:v>40</c:v>
                </c:pt>
                <c:pt idx="1230">
                  <c:v>30</c:v>
                </c:pt>
                <c:pt idx="1231">
                  <c:v>29.69</c:v>
                </c:pt>
                <c:pt idx="1232">
                  <c:v>29.06</c:v>
                </c:pt>
                <c:pt idx="1233">
                  <c:v>32.19</c:v>
                </c:pt>
                <c:pt idx="1234">
                  <c:v>32.5</c:v>
                </c:pt>
                <c:pt idx="1235">
                  <c:v>39.880000000000003</c:v>
                </c:pt>
                <c:pt idx="1236">
                  <c:v>43.75</c:v>
                </c:pt>
                <c:pt idx="1237">
                  <c:v>48.13</c:v>
                </c:pt>
                <c:pt idx="1238">
                  <c:v>49.38</c:v>
                </c:pt>
                <c:pt idx="1239">
                  <c:v>54.38</c:v>
                </c:pt>
                <c:pt idx="1240">
                  <c:v>63.13</c:v>
                </c:pt>
                <c:pt idx="1241">
                  <c:v>73.13</c:v>
                </c:pt>
                <c:pt idx="1242">
                  <c:v>76.88</c:v>
                </c:pt>
                <c:pt idx="1243">
                  <c:v>80.31</c:v>
                </c:pt>
                <c:pt idx="1244">
                  <c:v>87.5</c:v>
                </c:pt>
                <c:pt idx="1245">
                  <c:v>94.06</c:v>
                </c:pt>
                <c:pt idx="1246">
                  <c:v>105</c:v>
                </c:pt>
                <c:pt idx="1247">
                  <c:v>103.75</c:v>
                </c:pt>
                <c:pt idx="1248">
                  <c:v>105.54</c:v>
                </c:pt>
                <c:pt idx="1249">
                  <c:v>107.81</c:v>
                </c:pt>
                <c:pt idx="1250">
                  <c:v>107.5</c:v>
                </c:pt>
                <c:pt idx="1251">
                  <c:v>105.94</c:v>
                </c:pt>
                <c:pt idx="1252">
                  <c:v>102.19</c:v>
                </c:pt>
                <c:pt idx="1253">
                  <c:v>86.25</c:v>
                </c:pt>
                <c:pt idx="1254">
                  <c:v>77.19</c:v>
                </c:pt>
                <c:pt idx="1255">
                  <c:v>72.81</c:v>
                </c:pt>
                <c:pt idx="1256">
                  <c:v>73.13</c:v>
                </c:pt>
                <c:pt idx="1257">
                  <c:v>76.56</c:v>
                </c:pt>
                <c:pt idx="1258">
                  <c:v>76.88</c:v>
                </c:pt>
                <c:pt idx="1259">
                  <c:v>78.13</c:v>
                </c:pt>
                <c:pt idx="1260">
                  <c:v>72.5</c:v>
                </c:pt>
                <c:pt idx="1261">
                  <c:v>71.88</c:v>
                </c:pt>
                <c:pt idx="1262">
                  <c:v>70</c:v>
                </c:pt>
                <c:pt idx="1263">
                  <c:v>67.5</c:v>
                </c:pt>
                <c:pt idx="1264">
                  <c:v>57.81</c:v>
                </c:pt>
                <c:pt idx="1265">
                  <c:v>53.75</c:v>
                </c:pt>
                <c:pt idx="1266">
                  <c:v>47.19</c:v>
                </c:pt>
                <c:pt idx="1267">
                  <c:v>46.88</c:v>
                </c:pt>
                <c:pt idx="1268">
                  <c:v>47.5</c:v>
                </c:pt>
                <c:pt idx="1269">
                  <c:v>51.88</c:v>
                </c:pt>
                <c:pt idx="1270">
                  <c:v>56.25</c:v>
                </c:pt>
                <c:pt idx="1271">
                  <c:v>58.75</c:v>
                </c:pt>
                <c:pt idx="1272">
                  <c:v>63.75</c:v>
                </c:pt>
                <c:pt idx="1273">
                  <c:v>75.94</c:v>
                </c:pt>
                <c:pt idx="1274">
                  <c:v>25</c:v>
                </c:pt>
                <c:pt idx="1275">
                  <c:v>31.88</c:v>
                </c:pt>
                <c:pt idx="1276">
                  <c:v>45</c:v>
                </c:pt>
                <c:pt idx="1277">
                  <c:v>73.13</c:v>
                </c:pt>
                <c:pt idx="1278">
                  <c:v>107.19</c:v>
                </c:pt>
                <c:pt idx="1279">
                  <c:v>78.75</c:v>
                </c:pt>
                <c:pt idx="1280">
                  <c:v>55</c:v>
                </c:pt>
                <c:pt idx="1281">
                  <c:v>57.19</c:v>
                </c:pt>
                <c:pt idx="1282">
                  <c:v>60</c:v>
                </c:pt>
                <c:pt idx="1283">
                  <c:v>58.75</c:v>
                </c:pt>
                <c:pt idx="1284">
                  <c:v>59</c:v>
                </c:pt>
                <c:pt idx="1285">
                  <c:v>66.25</c:v>
                </c:pt>
                <c:pt idx="1286">
                  <c:v>74.69</c:v>
                </c:pt>
                <c:pt idx="1287">
                  <c:v>75.94</c:v>
                </c:pt>
                <c:pt idx="1288">
                  <c:v>82.19</c:v>
                </c:pt>
                <c:pt idx="1289">
                  <c:v>90</c:v>
                </c:pt>
                <c:pt idx="1290">
                  <c:v>92.81</c:v>
                </c:pt>
                <c:pt idx="1291">
                  <c:v>111.88</c:v>
                </c:pt>
                <c:pt idx="1292">
                  <c:v>131.25</c:v>
                </c:pt>
                <c:pt idx="1293">
                  <c:v>161.25</c:v>
                </c:pt>
                <c:pt idx="1294">
                  <c:v>171.56</c:v>
                </c:pt>
                <c:pt idx="1295">
                  <c:v>169.38</c:v>
                </c:pt>
                <c:pt idx="1296">
                  <c:v>160.31</c:v>
                </c:pt>
                <c:pt idx="1297">
                  <c:v>141.88</c:v>
                </c:pt>
                <c:pt idx="1298">
                  <c:v>135.94</c:v>
                </c:pt>
                <c:pt idx="1299">
                  <c:v>134.06</c:v>
                </c:pt>
                <c:pt idx="1300">
                  <c:v>134.47999999999999</c:v>
                </c:pt>
                <c:pt idx="1301">
                  <c:v>131.88</c:v>
                </c:pt>
                <c:pt idx="1302">
                  <c:v>129.38</c:v>
                </c:pt>
                <c:pt idx="1303">
                  <c:v>128.75</c:v>
                </c:pt>
                <c:pt idx="1304">
                  <c:v>130.94</c:v>
                </c:pt>
                <c:pt idx="1305">
                  <c:v>114.04</c:v>
                </c:pt>
                <c:pt idx="1306">
                  <c:v>78.75</c:v>
                </c:pt>
                <c:pt idx="1307">
                  <c:v>40</c:v>
                </c:pt>
                <c:pt idx="1308">
                  <c:v>30</c:v>
                </c:pt>
                <c:pt idx="1309">
                  <c:v>29.69</c:v>
                </c:pt>
                <c:pt idx="1310">
                  <c:v>29.06</c:v>
                </c:pt>
                <c:pt idx="1311">
                  <c:v>32.19</c:v>
                </c:pt>
                <c:pt idx="1312">
                  <c:v>32.5</c:v>
                </c:pt>
                <c:pt idx="1313">
                  <c:v>39.880000000000003</c:v>
                </c:pt>
                <c:pt idx="1314">
                  <c:v>43.75</c:v>
                </c:pt>
                <c:pt idx="1315">
                  <c:v>48.13</c:v>
                </c:pt>
                <c:pt idx="1316">
                  <c:v>49.38</c:v>
                </c:pt>
                <c:pt idx="1317">
                  <c:v>54.38</c:v>
                </c:pt>
                <c:pt idx="1318">
                  <c:v>63.13</c:v>
                </c:pt>
                <c:pt idx="1319">
                  <c:v>73.13</c:v>
                </c:pt>
                <c:pt idx="1320">
                  <c:v>76.88</c:v>
                </c:pt>
                <c:pt idx="1321">
                  <c:v>80.31</c:v>
                </c:pt>
                <c:pt idx="1322">
                  <c:v>87.5</c:v>
                </c:pt>
                <c:pt idx="1323">
                  <c:v>94.06</c:v>
                </c:pt>
                <c:pt idx="1324">
                  <c:v>105</c:v>
                </c:pt>
                <c:pt idx="1325">
                  <c:v>103.75</c:v>
                </c:pt>
                <c:pt idx="1326">
                  <c:v>105.54</c:v>
                </c:pt>
                <c:pt idx="1327">
                  <c:v>107.81</c:v>
                </c:pt>
                <c:pt idx="1328">
                  <c:v>107.5</c:v>
                </c:pt>
                <c:pt idx="1329">
                  <c:v>105.94</c:v>
                </c:pt>
                <c:pt idx="1330">
                  <c:v>102.19</c:v>
                </c:pt>
                <c:pt idx="1331">
                  <c:v>86.25</c:v>
                </c:pt>
                <c:pt idx="1332">
                  <c:v>77.19</c:v>
                </c:pt>
                <c:pt idx="1333">
                  <c:v>72.81</c:v>
                </c:pt>
                <c:pt idx="1334">
                  <c:v>73.13</c:v>
                </c:pt>
                <c:pt idx="1335">
                  <c:v>76.56</c:v>
                </c:pt>
                <c:pt idx="1336">
                  <c:v>76.88</c:v>
                </c:pt>
                <c:pt idx="1337">
                  <c:v>78.13</c:v>
                </c:pt>
                <c:pt idx="1338">
                  <c:v>72.5</c:v>
                </c:pt>
                <c:pt idx="1339">
                  <c:v>71.88</c:v>
                </c:pt>
                <c:pt idx="1340">
                  <c:v>70</c:v>
                </c:pt>
                <c:pt idx="1341">
                  <c:v>67.5</c:v>
                </c:pt>
                <c:pt idx="1342">
                  <c:v>57.81</c:v>
                </c:pt>
                <c:pt idx="1343">
                  <c:v>53.75</c:v>
                </c:pt>
                <c:pt idx="1344">
                  <c:v>47.19</c:v>
                </c:pt>
                <c:pt idx="1345">
                  <c:v>46.88</c:v>
                </c:pt>
                <c:pt idx="1346">
                  <c:v>47.5</c:v>
                </c:pt>
                <c:pt idx="1347">
                  <c:v>51.88</c:v>
                </c:pt>
                <c:pt idx="1348">
                  <c:v>56.25</c:v>
                </c:pt>
                <c:pt idx="1349">
                  <c:v>58.75</c:v>
                </c:pt>
                <c:pt idx="1350">
                  <c:v>63.75</c:v>
                </c:pt>
                <c:pt idx="1351">
                  <c:v>75.94</c:v>
                </c:pt>
                <c:pt idx="1352">
                  <c:v>76.88</c:v>
                </c:pt>
                <c:pt idx="1353">
                  <c:v>25</c:v>
                </c:pt>
                <c:pt idx="1354">
                  <c:v>31.88</c:v>
                </c:pt>
                <c:pt idx="1355">
                  <c:v>45</c:v>
                </c:pt>
                <c:pt idx="1356">
                  <c:v>73.13</c:v>
                </c:pt>
                <c:pt idx="1357">
                  <c:v>107.19</c:v>
                </c:pt>
                <c:pt idx="1358">
                  <c:v>78.75</c:v>
                </c:pt>
                <c:pt idx="1359">
                  <c:v>55</c:v>
                </c:pt>
                <c:pt idx="1360">
                  <c:v>57.19</c:v>
                </c:pt>
                <c:pt idx="1361">
                  <c:v>60</c:v>
                </c:pt>
                <c:pt idx="1362">
                  <c:v>58.75</c:v>
                </c:pt>
                <c:pt idx="1363">
                  <c:v>59</c:v>
                </c:pt>
                <c:pt idx="1364">
                  <c:v>66.25</c:v>
                </c:pt>
                <c:pt idx="1365">
                  <c:v>74.69</c:v>
                </c:pt>
                <c:pt idx="1366">
                  <c:v>75.94</c:v>
                </c:pt>
                <c:pt idx="1367">
                  <c:v>82.19</c:v>
                </c:pt>
                <c:pt idx="1368">
                  <c:v>90</c:v>
                </c:pt>
                <c:pt idx="1369">
                  <c:v>92.81</c:v>
                </c:pt>
                <c:pt idx="1370">
                  <c:v>111.88</c:v>
                </c:pt>
                <c:pt idx="1371">
                  <c:v>131.25</c:v>
                </c:pt>
                <c:pt idx="1372">
                  <c:v>161.25</c:v>
                </c:pt>
                <c:pt idx="1373">
                  <c:v>171.56</c:v>
                </c:pt>
                <c:pt idx="1374">
                  <c:v>169.38</c:v>
                </c:pt>
                <c:pt idx="1375">
                  <c:v>160.31</c:v>
                </c:pt>
                <c:pt idx="1376">
                  <c:v>141.88</c:v>
                </c:pt>
                <c:pt idx="1377">
                  <c:v>135.94</c:v>
                </c:pt>
                <c:pt idx="1378">
                  <c:v>134.06</c:v>
                </c:pt>
                <c:pt idx="1379">
                  <c:v>134.47999999999999</c:v>
                </c:pt>
                <c:pt idx="1380">
                  <c:v>131.88</c:v>
                </c:pt>
                <c:pt idx="1381">
                  <c:v>129.38</c:v>
                </c:pt>
                <c:pt idx="1382">
                  <c:v>128.75</c:v>
                </c:pt>
                <c:pt idx="1383">
                  <c:v>130.94</c:v>
                </c:pt>
                <c:pt idx="1384">
                  <c:v>114.04</c:v>
                </c:pt>
                <c:pt idx="1385">
                  <c:v>78.75</c:v>
                </c:pt>
                <c:pt idx="1386">
                  <c:v>40</c:v>
                </c:pt>
                <c:pt idx="1387">
                  <c:v>30</c:v>
                </c:pt>
                <c:pt idx="1388">
                  <c:v>29.69</c:v>
                </c:pt>
                <c:pt idx="1389">
                  <c:v>29.06</c:v>
                </c:pt>
                <c:pt idx="1390">
                  <c:v>32.19</c:v>
                </c:pt>
                <c:pt idx="1391">
                  <c:v>32.5</c:v>
                </c:pt>
                <c:pt idx="1392">
                  <c:v>39.880000000000003</c:v>
                </c:pt>
                <c:pt idx="1393">
                  <c:v>43.75</c:v>
                </c:pt>
                <c:pt idx="1394">
                  <c:v>48.13</c:v>
                </c:pt>
                <c:pt idx="1395">
                  <c:v>49.38</c:v>
                </c:pt>
                <c:pt idx="1396">
                  <c:v>54.38</c:v>
                </c:pt>
                <c:pt idx="1397">
                  <c:v>63.13</c:v>
                </c:pt>
                <c:pt idx="1398">
                  <c:v>73.13</c:v>
                </c:pt>
                <c:pt idx="1399">
                  <c:v>76.88</c:v>
                </c:pt>
                <c:pt idx="1400">
                  <c:v>80.31</c:v>
                </c:pt>
                <c:pt idx="1401">
                  <c:v>87.5</c:v>
                </c:pt>
                <c:pt idx="1402">
                  <c:v>94.06</c:v>
                </c:pt>
                <c:pt idx="1403">
                  <c:v>105</c:v>
                </c:pt>
                <c:pt idx="1404">
                  <c:v>103.75</c:v>
                </c:pt>
                <c:pt idx="1405">
                  <c:v>105.54</c:v>
                </c:pt>
                <c:pt idx="1406">
                  <c:v>107.81</c:v>
                </c:pt>
                <c:pt idx="1407">
                  <c:v>107.5</c:v>
                </c:pt>
                <c:pt idx="1408">
                  <c:v>105.94</c:v>
                </c:pt>
                <c:pt idx="1409">
                  <c:v>102.19</c:v>
                </c:pt>
                <c:pt idx="1410">
                  <c:v>86.25</c:v>
                </c:pt>
                <c:pt idx="1411">
                  <c:v>77.19</c:v>
                </c:pt>
                <c:pt idx="1412">
                  <c:v>72.81</c:v>
                </c:pt>
                <c:pt idx="1413">
                  <c:v>73.13</c:v>
                </c:pt>
                <c:pt idx="1414">
                  <c:v>76.56</c:v>
                </c:pt>
                <c:pt idx="1415">
                  <c:v>76.88</c:v>
                </c:pt>
                <c:pt idx="1416">
                  <c:v>78.13</c:v>
                </c:pt>
                <c:pt idx="1417">
                  <c:v>72.5</c:v>
                </c:pt>
                <c:pt idx="1418">
                  <c:v>71.88</c:v>
                </c:pt>
                <c:pt idx="1419">
                  <c:v>70</c:v>
                </c:pt>
                <c:pt idx="1420">
                  <c:v>67.5</c:v>
                </c:pt>
                <c:pt idx="1421">
                  <c:v>57.81</c:v>
                </c:pt>
                <c:pt idx="1422">
                  <c:v>53.75</c:v>
                </c:pt>
                <c:pt idx="1423">
                  <c:v>47.19</c:v>
                </c:pt>
                <c:pt idx="1424">
                  <c:v>46.88</c:v>
                </c:pt>
                <c:pt idx="1425">
                  <c:v>47.5</c:v>
                </c:pt>
                <c:pt idx="1426">
                  <c:v>51.88</c:v>
                </c:pt>
                <c:pt idx="1427">
                  <c:v>56.25</c:v>
                </c:pt>
                <c:pt idx="1428">
                  <c:v>58.75</c:v>
                </c:pt>
                <c:pt idx="1429">
                  <c:v>63.75</c:v>
                </c:pt>
                <c:pt idx="1430">
                  <c:v>75.94</c:v>
                </c:pt>
                <c:pt idx="1431">
                  <c:v>76.88</c:v>
                </c:pt>
                <c:pt idx="1432">
                  <c:v>80.31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79-EC49-804D-9608E7F10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36530880"/>
        <c:axId val="1136609536"/>
      </c:lineChart>
      <c:dateAx>
        <c:axId val="1136530880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6609536"/>
        <c:crosses val="autoZero"/>
        <c:auto val="1"/>
        <c:lblOffset val="100"/>
        <c:baseTimeUnit val="days"/>
      </c:dateAx>
      <c:valAx>
        <c:axId val="113660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653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Dollars</a:t>
            </a:r>
            <a:r>
              <a:rPr lang="en-US" baseline="0">
                <a:latin typeface="Arial" panose="020B0604020202020204" pitchFamily="34" charset="0"/>
                <a:cs typeface="Arial" panose="020B0604020202020204" pitchFamily="34" charset="0"/>
              </a:rPr>
              <a:t> per ton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(Sheet1!$A$1:$A$68,Sheet1!$A$1:$A$69,Sheet1!$A$1:$A$71,Sheet1!$A$1:$A$72,Sheet1!$A$1:$A$73,Sheet1!$A$1:$A$75,Sheet1!$A$1:$A$76,Sheet1!$A$1:$A$79,Sheet1!$A$1:$A$80)</c:f>
              <c:numCache>
                <c:formatCode>mmm\-yy</c:formatCode>
                <c:ptCount val="66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 formatCode="d\-mmm">
                  <c:v>44621</c:v>
                </c:pt>
                <c:pt idx="27" formatCode="d\-mmm">
                  <c:v>44652</c:v>
                </c:pt>
                <c:pt idx="28" formatCode="d\-mmm">
                  <c:v>44682</c:v>
                </c:pt>
                <c:pt idx="29" formatCode="d\-mmm">
                  <c:v>44713</c:v>
                </c:pt>
                <c:pt idx="30" formatCode="d\-mmm">
                  <c:v>44743</c:v>
                </c:pt>
                <c:pt idx="31" formatCode="d\-mmm">
                  <c:v>44774</c:v>
                </c:pt>
                <c:pt idx="32" formatCode="d\-mmm">
                  <c:v>44805</c:v>
                </c:pt>
                <c:pt idx="33" formatCode="d\-mmm">
                  <c:v>44835</c:v>
                </c:pt>
                <c:pt idx="34" formatCode="d\-mmm">
                  <c:v>44866</c:v>
                </c:pt>
                <c:pt idx="35" formatCode="d\-mmm">
                  <c:v>44896</c:v>
                </c:pt>
                <c:pt idx="36" formatCode="d\-mmm">
                  <c:v>44949</c:v>
                </c:pt>
                <c:pt idx="37" formatCode="d\-mmm">
                  <c:v>44980</c:v>
                </c:pt>
                <c:pt idx="38" formatCode="d\-mmm">
                  <c:v>45008</c:v>
                </c:pt>
                <c:pt idx="39" formatCode="d\-mmm">
                  <c:v>45039</c:v>
                </c:pt>
                <c:pt idx="40" formatCode="d\-mmm">
                  <c:v>45069</c:v>
                </c:pt>
                <c:pt idx="41" formatCode="d\-mmm">
                  <c:v>45100</c:v>
                </c:pt>
                <c:pt idx="42" formatCode="d\-mmm">
                  <c:v>45130</c:v>
                </c:pt>
                <c:pt idx="43" formatCode="m/d/yy">
                  <c:v>45169</c:v>
                </c:pt>
                <c:pt idx="44" formatCode="m/d/yy">
                  <c:v>45199</c:v>
                </c:pt>
                <c:pt idx="45" formatCode="m/d/yy">
                  <c:v>45230</c:v>
                </c:pt>
                <c:pt idx="46" formatCode="m/d/yy">
                  <c:v>45260</c:v>
                </c:pt>
                <c:pt idx="47" formatCode="m/d/yy">
                  <c:v>45291</c:v>
                </c:pt>
                <c:pt idx="48" formatCode="m/d/yy">
                  <c:v>45322</c:v>
                </c:pt>
                <c:pt idx="49" formatCode="m/d/yy">
                  <c:v>45351</c:v>
                </c:pt>
                <c:pt idx="50" formatCode="m/d/yy">
                  <c:v>45382</c:v>
                </c:pt>
                <c:pt idx="51" formatCode="m/d/yy">
                  <c:v>45412</c:v>
                </c:pt>
                <c:pt idx="52" formatCode="m/d/yy">
                  <c:v>45443</c:v>
                </c:pt>
                <c:pt idx="53" formatCode="m/d/yy">
                  <c:v>45473</c:v>
                </c:pt>
                <c:pt idx="54" formatCode="m/d/yy">
                  <c:v>45504</c:v>
                </c:pt>
                <c:pt idx="55" formatCode="m/d/yy">
                  <c:v>45535</c:v>
                </c:pt>
                <c:pt idx="56" formatCode="m/d/yy">
                  <c:v>45565</c:v>
                </c:pt>
                <c:pt idx="57" formatCode="m/d/yy">
                  <c:v>45596</c:v>
                </c:pt>
                <c:pt idx="58" formatCode="m/d/yy">
                  <c:v>45626</c:v>
                </c:pt>
                <c:pt idx="59" formatCode="m/d/yy">
                  <c:v>45657</c:v>
                </c:pt>
                <c:pt idx="60" formatCode="m/d/yy">
                  <c:v>45688</c:v>
                </c:pt>
                <c:pt idx="61" formatCode="m/d/yy">
                  <c:v>45716</c:v>
                </c:pt>
                <c:pt idx="62" formatCode="m/d/yy">
                  <c:v>45747</c:v>
                </c:pt>
                <c:pt idx="63" formatCode="m/d/yy">
                  <c:v>45777</c:v>
                </c:pt>
                <c:pt idx="64" formatCode="m/d/yy">
                  <c:v>45808</c:v>
                </c:pt>
                <c:pt idx="65" formatCode="m/d/yy">
                  <c:v>45838</c:v>
                </c:pt>
                <c:pt idx="66" formatCode="m/d/yy">
                  <c:v>45869</c:v>
                </c:pt>
                <c:pt idx="67" formatCode="m/d/yy">
                  <c:v>45900</c:v>
                </c:pt>
                <c:pt idx="68">
                  <c:v>43831</c:v>
                </c:pt>
                <c:pt idx="69">
                  <c:v>43862</c:v>
                </c:pt>
                <c:pt idx="70">
                  <c:v>43891</c:v>
                </c:pt>
                <c:pt idx="71">
                  <c:v>43922</c:v>
                </c:pt>
                <c:pt idx="72">
                  <c:v>43952</c:v>
                </c:pt>
                <c:pt idx="73">
                  <c:v>43983</c:v>
                </c:pt>
                <c:pt idx="74">
                  <c:v>44013</c:v>
                </c:pt>
                <c:pt idx="75">
                  <c:v>44044</c:v>
                </c:pt>
                <c:pt idx="76">
                  <c:v>44075</c:v>
                </c:pt>
                <c:pt idx="77">
                  <c:v>44105</c:v>
                </c:pt>
                <c:pt idx="78">
                  <c:v>44136</c:v>
                </c:pt>
                <c:pt idx="79">
                  <c:v>44166</c:v>
                </c:pt>
                <c:pt idx="80">
                  <c:v>44197</c:v>
                </c:pt>
                <c:pt idx="81">
                  <c:v>44228</c:v>
                </c:pt>
                <c:pt idx="82">
                  <c:v>44256</c:v>
                </c:pt>
                <c:pt idx="83">
                  <c:v>44287</c:v>
                </c:pt>
                <c:pt idx="84">
                  <c:v>44317</c:v>
                </c:pt>
                <c:pt idx="85">
                  <c:v>44348</c:v>
                </c:pt>
                <c:pt idx="86">
                  <c:v>44378</c:v>
                </c:pt>
                <c:pt idx="87">
                  <c:v>44409</c:v>
                </c:pt>
                <c:pt idx="88">
                  <c:v>44440</c:v>
                </c:pt>
                <c:pt idx="89">
                  <c:v>44470</c:v>
                </c:pt>
                <c:pt idx="90">
                  <c:v>44501</c:v>
                </c:pt>
                <c:pt idx="91">
                  <c:v>44531</c:v>
                </c:pt>
                <c:pt idx="92">
                  <c:v>44562</c:v>
                </c:pt>
                <c:pt idx="93">
                  <c:v>44593</c:v>
                </c:pt>
                <c:pt idx="94" formatCode="d\-mmm">
                  <c:v>44621</c:v>
                </c:pt>
                <c:pt idx="95" formatCode="d\-mmm">
                  <c:v>44652</c:v>
                </c:pt>
                <c:pt idx="96" formatCode="d\-mmm">
                  <c:v>44682</c:v>
                </c:pt>
                <c:pt idx="97" formatCode="d\-mmm">
                  <c:v>44713</c:v>
                </c:pt>
                <c:pt idx="98" formatCode="d\-mmm">
                  <c:v>44743</c:v>
                </c:pt>
                <c:pt idx="99" formatCode="d\-mmm">
                  <c:v>44774</c:v>
                </c:pt>
                <c:pt idx="100" formatCode="d\-mmm">
                  <c:v>44805</c:v>
                </c:pt>
                <c:pt idx="101" formatCode="d\-mmm">
                  <c:v>44835</c:v>
                </c:pt>
                <c:pt idx="102" formatCode="d\-mmm">
                  <c:v>44866</c:v>
                </c:pt>
                <c:pt idx="103" formatCode="d\-mmm">
                  <c:v>44896</c:v>
                </c:pt>
                <c:pt idx="104" formatCode="d\-mmm">
                  <c:v>44949</c:v>
                </c:pt>
                <c:pt idx="105" formatCode="d\-mmm">
                  <c:v>44980</c:v>
                </c:pt>
                <c:pt idx="106" formatCode="d\-mmm">
                  <c:v>45008</c:v>
                </c:pt>
                <c:pt idx="107" formatCode="d\-mmm">
                  <c:v>45039</c:v>
                </c:pt>
                <c:pt idx="108" formatCode="d\-mmm">
                  <c:v>45069</c:v>
                </c:pt>
                <c:pt idx="109" formatCode="d\-mmm">
                  <c:v>45100</c:v>
                </c:pt>
                <c:pt idx="110" formatCode="d\-mmm">
                  <c:v>45130</c:v>
                </c:pt>
                <c:pt idx="111" formatCode="m/d/yy">
                  <c:v>45169</c:v>
                </c:pt>
                <c:pt idx="112" formatCode="m/d/yy">
                  <c:v>45199</c:v>
                </c:pt>
                <c:pt idx="113" formatCode="m/d/yy">
                  <c:v>45230</c:v>
                </c:pt>
                <c:pt idx="114" formatCode="m/d/yy">
                  <c:v>45260</c:v>
                </c:pt>
                <c:pt idx="115" formatCode="m/d/yy">
                  <c:v>45291</c:v>
                </c:pt>
                <c:pt idx="116" formatCode="m/d/yy">
                  <c:v>45322</c:v>
                </c:pt>
                <c:pt idx="117" formatCode="m/d/yy">
                  <c:v>45351</c:v>
                </c:pt>
                <c:pt idx="118" formatCode="m/d/yy">
                  <c:v>45382</c:v>
                </c:pt>
                <c:pt idx="119" formatCode="m/d/yy">
                  <c:v>45412</c:v>
                </c:pt>
                <c:pt idx="120" formatCode="m/d/yy">
                  <c:v>45443</c:v>
                </c:pt>
                <c:pt idx="121" formatCode="m/d/yy">
                  <c:v>45473</c:v>
                </c:pt>
                <c:pt idx="122" formatCode="m/d/yy">
                  <c:v>45504</c:v>
                </c:pt>
                <c:pt idx="123" formatCode="m/d/yy">
                  <c:v>45535</c:v>
                </c:pt>
                <c:pt idx="124" formatCode="m/d/yy">
                  <c:v>45565</c:v>
                </c:pt>
                <c:pt idx="125" formatCode="m/d/yy">
                  <c:v>45596</c:v>
                </c:pt>
                <c:pt idx="126" formatCode="m/d/yy">
                  <c:v>45626</c:v>
                </c:pt>
                <c:pt idx="127" formatCode="m/d/yy">
                  <c:v>45657</c:v>
                </c:pt>
                <c:pt idx="128" formatCode="m/d/yy">
                  <c:v>45688</c:v>
                </c:pt>
                <c:pt idx="129" formatCode="m/d/yy">
                  <c:v>45716</c:v>
                </c:pt>
                <c:pt idx="130" formatCode="m/d/yy">
                  <c:v>45747</c:v>
                </c:pt>
                <c:pt idx="131" formatCode="m/d/yy">
                  <c:v>45777</c:v>
                </c:pt>
                <c:pt idx="132" formatCode="m/d/yy">
                  <c:v>45808</c:v>
                </c:pt>
                <c:pt idx="133" formatCode="m/d/yy">
                  <c:v>45838</c:v>
                </c:pt>
                <c:pt idx="134" formatCode="m/d/yy">
                  <c:v>45869</c:v>
                </c:pt>
                <c:pt idx="135" formatCode="m/d/yy">
                  <c:v>45900</c:v>
                </c:pt>
                <c:pt idx="136" formatCode="m/d/yy">
                  <c:v>45930</c:v>
                </c:pt>
                <c:pt idx="137">
                  <c:v>43831</c:v>
                </c:pt>
                <c:pt idx="138">
                  <c:v>43862</c:v>
                </c:pt>
                <c:pt idx="139">
                  <c:v>43891</c:v>
                </c:pt>
                <c:pt idx="140">
                  <c:v>43922</c:v>
                </c:pt>
                <c:pt idx="141">
                  <c:v>43952</c:v>
                </c:pt>
                <c:pt idx="142">
                  <c:v>43983</c:v>
                </c:pt>
                <c:pt idx="143">
                  <c:v>44013</c:v>
                </c:pt>
                <c:pt idx="144">
                  <c:v>44044</c:v>
                </c:pt>
                <c:pt idx="145">
                  <c:v>44075</c:v>
                </c:pt>
                <c:pt idx="146">
                  <c:v>44105</c:v>
                </c:pt>
                <c:pt idx="147">
                  <c:v>44136</c:v>
                </c:pt>
                <c:pt idx="148">
                  <c:v>44166</c:v>
                </c:pt>
                <c:pt idx="149">
                  <c:v>44197</c:v>
                </c:pt>
                <c:pt idx="150">
                  <c:v>44228</c:v>
                </c:pt>
                <c:pt idx="151">
                  <c:v>44256</c:v>
                </c:pt>
                <c:pt idx="152">
                  <c:v>44287</c:v>
                </c:pt>
                <c:pt idx="153">
                  <c:v>44317</c:v>
                </c:pt>
                <c:pt idx="154">
                  <c:v>44348</c:v>
                </c:pt>
                <c:pt idx="155">
                  <c:v>44378</c:v>
                </c:pt>
                <c:pt idx="156">
                  <c:v>44409</c:v>
                </c:pt>
                <c:pt idx="157">
                  <c:v>44440</c:v>
                </c:pt>
                <c:pt idx="158">
                  <c:v>44470</c:v>
                </c:pt>
                <c:pt idx="159">
                  <c:v>44501</c:v>
                </c:pt>
                <c:pt idx="160">
                  <c:v>44531</c:v>
                </c:pt>
                <c:pt idx="161">
                  <c:v>44562</c:v>
                </c:pt>
                <c:pt idx="162">
                  <c:v>44593</c:v>
                </c:pt>
                <c:pt idx="163" formatCode="d\-mmm">
                  <c:v>44621</c:v>
                </c:pt>
                <c:pt idx="164" formatCode="d\-mmm">
                  <c:v>44652</c:v>
                </c:pt>
                <c:pt idx="165" formatCode="d\-mmm">
                  <c:v>44682</c:v>
                </c:pt>
                <c:pt idx="166" formatCode="d\-mmm">
                  <c:v>44713</c:v>
                </c:pt>
                <c:pt idx="167" formatCode="d\-mmm">
                  <c:v>44743</c:v>
                </c:pt>
                <c:pt idx="168" formatCode="d\-mmm">
                  <c:v>44774</c:v>
                </c:pt>
                <c:pt idx="169" formatCode="d\-mmm">
                  <c:v>44805</c:v>
                </c:pt>
                <c:pt idx="170" formatCode="d\-mmm">
                  <c:v>44835</c:v>
                </c:pt>
                <c:pt idx="171" formatCode="d\-mmm">
                  <c:v>44866</c:v>
                </c:pt>
                <c:pt idx="172" formatCode="d\-mmm">
                  <c:v>44896</c:v>
                </c:pt>
                <c:pt idx="173" formatCode="d\-mmm">
                  <c:v>44949</c:v>
                </c:pt>
                <c:pt idx="174" formatCode="d\-mmm">
                  <c:v>44980</c:v>
                </c:pt>
                <c:pt idx="175" formatCode="d\-mmm">
                  <c:v>45008</c:v>
                </c:pt>
                <c:pt idx="176" formatCode="d\-mmm">
                  <c:v>45039</c:v>
                </c:pt>
                <c:pt idx="177" formatCode="d\-mmm">
                  <c:v>45069</c:v>
                </c:pt>
                <c:pt idx="178" formatCode="d\-mmm">
                  <c:v>45100</c:v>
                </c:pt>
                <c:pt idx="179" formatCode="d\-mmm">
                  <c:v>45130</c:v>
                </c:pt>
                <c:pt idx="180" formatCode="m/d/yy">
                  <c:v>45169</c:v>
                </c:pt>
                <c:pt idx="181" formatCode="m/d/yy">
                  <c:v>45199</c:v>
                </c:pt>
                <c:pt idx="182" formatCode="m/d/yy">
                  <c:v>45230</c:v>
                </c:pt>
                <c:pt idx="183" formatCode="m/d/yy">
                  <c:v>45260</c:v>
                </c:pt>
                <c:pt idx="184" formatCode="m/d/yy">
                  <c:v>45291</c:v>
                </c:pt>
                <c:pt idx="185" formatCode="m/d/yy">
                  <c:v>45322</c:v>
                </c:pt>
                <c:pt idx="186" formatCode="m/d/yy">
                  <c:v>45351</c:v>
                </c:pt>
                <c:pt idx="187" formatCode="m/d/yy">
                  <c:v>45382</c:v>
                </c:pt>
                <c:pt idx="188" formatCode="m/d/yy">
                  <c:v>45412</c:v>
                </c:pt>
                <c:pt idx="189" formatCode="m/d/yy">
                  <c:v>45443</c:v>
                </c:pt>
                <c:pt idx="190" formatCode="m/d/yy">
                  <c:v>45473</c:v>
                </c:pt>
                <c:pt idx="191" formatCode="m/d/yy">
                  <c:v>45504</c:v>
                </c:pt>
                <c:pt idx="192" formatCode="m/d/yy">
                  <c:v>45535</c:v>
                </c:pt>
                <c:pt idx="193" formatCode="m/d/yy">
                  <c:v>45565</c:v>
                </c:pt>
                <c:pt idx="194" formatCode="m/d/yy">
                  <c:v>45596</c:v>
                </c:pt>
                <c:pt idx="195" formatCode="m/d/yy">
                  <c:v>45626</c:v>
                </c:pt>
                <c:pt idx="196" formatCode="m/d/yy">
                  <c:v>45657</c:v>
                </c:pt>
                <c:pt idx="197" formatCode="m/d/yy">
                  <c:v>45688</c:v>
                </c:pt>
                <c:pt idx="198" formatCode="m/d/yy">
                  <c:v>45716</c:v>
                </c:pt>
                <c:pt idx="199" formatCode="m/d/yy">
                  <c:v>45747</c:v>
                </c:pt>
                <c:pt idx="200" formatCode="m/d/yy">
                  <c:v>45777</c:v>
                </c:pt>
                <c:pt idx="201" formatCode="m/d/yy">
                  <c:v>45808</c:v>
                </c:pt>
                <c:pt idx="202" formatCode="m/d/yy">
                  <c:v>45838</c:v>
                </c:pt>
                <c:pt idx="203" formatCode="m/d/yy">
                  <c:v>45869</c:v>
                </c:pt>
                <c:pt idx="204" formatCode="m/d/yy">
                  <c:v>45900</c:v>
                </c:pt>
                <c:pt idx="205" formatCode="m/d/yy">
                  <c:v>45930</c:v>
                </c:pt>
                <c:pt idx="206" formatCode="m/d/yy">
                  <c:v>45961</c:v>
                </c:pt>
                <c:pt idx="207" formatCode="m/d/yy">
                  <c:v>45991</c:v>
                </c:pt>
                <c:pt idx="208">
                  <c:v>43831</c:v>
                </c:pt>
                <c:pt idx="209">
                  <c:v>43862</c:v>
                </c:pt>
                <c:pt idx="210">
                  <c:v>43891</c:v>
                </c:pt>
                <c:pt idx="211">
                  <c:v>43922</c:v>
                </c:pt>
                <c:pt idx="212">
                  <c:v>43952</c:v>
                </c:pt>
                <c:pt idx="213">
                  <c:v>43983</c:v>
                </c:pt>
                <c:pt idx="214">
                  <c:v>44013</c:v>
                </c:pt>
                <c:pt idx="215">
                  <c:v>44044</c:v>
                </c:pt>
                <c:pt idx="216">
                  <c:v>44075</c:v>
                </c:pt>
                <c:pt idx="217">
                  <c:v>44105</c:v>
                </c:pt>
                <c:pt idx="218">
                  <c:v>44136</c:v>
                </c:pt>
                <c:pt idx="219">
                  <c:v>44166</c:v>
                </c:pt>
                <c:pt idx="220">
                  <c:v>44197</c:v>
                </c:pt>
                <c:pt idx="221">
                  <c:v>44228</c:v>
                </c:pt>
                <c:pt idx="222">
                  <c:v>44256</c:v>
                </c:pt>
                <c:pt idx="223">
                  <c:v>44287</c:v>
                </c:pt>
                <c:pt idx="224">
                  <c:v>44317</c:v>
                </c:pt>
                <c:pt idx="225">
                  <c:v>44348</c:v>
                </c:pt>
                <c:pt idx="226">
                  <c:v>44378</c:v>
                </c:pt>
                <c:pt idx="227">
                  <c:v>44409</c:v>
                </c:pt>
                <c:pt idx="228">
                  <c:v>44440</c:v>
                </c:pt>
                <c:pt idx="229">
                  <c:v>44470</c:v>
                </c:pt>
                <c:pt idx="230">
                  <c:v>44501</c:v>
                </c:pt>
                <c:pt idx="231">
                  <c:v>44531</c:v>
                </c:pt>
                <c:pt idx="232">
                  <c:v>44562</c:v>
                </c:pt>
                <c:pt idx="233">
                  <c:v>44593</c:v>
                </c:pt>
                <c:pt idx="234" formatCode="d\-mmm">
                  <c:v>44621</c:v>
                </c:pt>
                <c:pt idx="235" formatCode="d\-mmm">
                  <c:v>44652</c:v>
                </c:pt>
                <c:pt idx="236" formatCode="d\-mmm">
                  <c:v>44682</c:v>
                </c:pt>
                <c:pt idx="237" formatCode="d\-mmm">
                  <c:v>44713</c:v>
                </c:pt>
                <c:pt idx="238" formatCode="d\-mmm">
                  <c:v>44743</c:v>
                </c:pt>
                <c:pt idx="239" formatCode="d\-mmm">
                  <c:v>44774</c:v>
                </c:pt>
                <c:pt idx="240" formatCode="d\-mmm">
                  <c:v>44805</c:v>
                </c:pt>
                <c:pt idx="241" formatCode="d\-mmm">
                  <c:v>44835</c:v>
                </c:pt>
                <c:pt idx="242" formatCode="d\-mmm">
                  <c:v>44866</c:v>
                </c:pt>
                <c:pt idx="243" formatCode="d\-mmm">
                  <c:v>44896</c:v>
                </c:pt>
                <c:pt idx="244" formatCode="d\-mmm">
                  <c:v>44949</c:v>
                </c:pt>
                <c:pt idx="245" formatCode="d\-mmm">
                  <c:v>44980</c:v>
                </c:pt>
                <c:pt idx="246" formatCode="d\-mmm">
                  <c:v>45008</c:v>
                </c:pt>
                <c:pt idx="247" formatCode="d\-mmm">
                  <c:v>45039</c:v>
                </c:pt>
                <c:pt idx="248" formatCode="d\-mmm">
                  <c:v>45069</c:v>
                </c:pt>
                <c:pt idx="249" formatCode="d\-mmm">
                  <c:v>45100</c:v>
                </c:pt>
                <c:pt idx="250" formatCode="d\-mmm">
                  <c:v>45130</c:v>
                </c:pt>
                <c:pt idx="251" formatCode="m/d/yy">
                  <c:v>45169</c:v>
                </c:pt>
                <c:pt idx="252" formatCode="m/d/yy">
                  <c:v>45199</c:v>
                </c:pt>
                <c:pt idx="253" formatCode="m/d/yy">
                  <c:v>45230</c:v>
                </c:pt>
                <c:pt idx="254" formatCode="m/d/yy">
                  <c:v>45260</c:v>
                </c:pt>
                <c:pt idx="255" formatCode="m/d/yy">
                  <c:v>45291</c:v>
                </c:pt>
                <c:pt idx="256" formatCode="m/d/yy">
                  <c:v>45322</c:v>
                </c:pt>
                <c:pt idx="257" formatCode="m/d/yy">
                  <c:v>45351</c:v>
                </c:pt>
                <c:pt idx="258" formatCode="m/d/yy">
                  <c:v>45382</c:v>
                </c:pt>
                <c:pt idx="259" formatCode="m/d/yy">
                  <c:v>45412</c:v>
                </c:pt>
                <c:pt idx="260" formatCode="m/d/yy">
                  <c:v>45443</c:v>
                </c:pt>
                <c:pt idx="261" formatCode="m/d/yy">
                  <c:v>45473</c:v>
                </c:pt>
                <c:pt idx="262" formatCode="m/d/yy">
                  <c:v>45504</c:v>
                </c:pt>
                <c:pt idx="263" formatCode="m/d/yy">
                  <c:v>45535</c:v>
                </c:pt>
                <c:pt idx="264" formatCode="m/d/yy">
                  <c:v>45565</c:v>
                </c:pt>
                <c:pt idx="265" formatCode="m/d/yy">
                  <c:v>45596</c:v>
                </c:pt>
                <c:pt idx="266" formatCode="m/d/yy">
                  <c:v>45626</c:v>
                </c:pt>
                <c:pt idx="267" formatCode="m/d/yy">
                  <c:v>45657</c:v>
                </c:pt>
                <c:pt idx="268" formatCode="m/d/yy">
                  <c:v>45688</c:v>
                </c:pt>
                <c:pt idx="269" formatCode="m/d/yy">
                  <c:v>45716</c:v>
                </c:pt>
                <c:pt idx="270" formatCode="m/d/yy">
                  <c:v>45747</c:v>
                </c:pt>
                <c:pt idx="271" formatCode="m/d/yy">
                  <c:v>45777</c:v>
                </c:pt>
                <c:pt idx="272" formatCode="m/d/yy">
                  <c:v>45808</c:v>
                </c:pt>
                <c:pt idx="273" formatCode="m/d/yy">
                  <c:v>45838</c:v>
                </c:pt>
                <c:pt idx="274" formatCode="m/d/yy">
                  <c:v>45869</c:v>
                </c:pt>
                <c:pt idx="275" formatCode="m/d/yy">
                  <c:v>45900</c:v>
                </c:pt>
                <c:pt idx="276" formatCode="m/d/yy">
                  <c:v>45930</c:v>
                </c:pt>
                <c:pt idx="277" formatCode="m/d/yy">
                  <c:v>45961</c:v>
                </c:pt>
                <c:pt idx="278" formatCode="m/d/yy">
                  <c:v>45991</c:v>
                </c:pt>
                <c:pt idx="279" formatCode="m/d/yy">
                  <c:v>46022</c:v>
                </c:pt>
                <c:pt idx="280">
                  <c:v>43831</c:v>
                </c:pt>
                <c:pt idx="281">
                  <c:v>43862</c:v>
                </c:pt>
                <c:pt idx="282">
                  <c:v>43891</c:v>
                </c:pt>
                <c:pt idx="283">
                  <c:v>43922</c:v>
                </c:pt>
                <c:pt idx="284">
                  <c:v>43952</c:v>
                </c:pt>
                <c:pt idx="285">
                  <c:v>43983</c:v>
                </c:pt>
                <c:pt idx="286">
                  <c:v>44013</c:v>
                </c:pt>
                <c:pt idx="287">
                  <c:v>44044</c:v>
                </c:pt>
                <c:pt idx="288">
                  <c:v>44075</c:v>
                </c:pt>
                <c:pt idx="289">
                  <c:v>44105</c:v>
                </c:pt>
                <c:pt idx="290">
                  <c:v>44136</c:v>
                </c:pt>
                <c:pt idx="291">
                  <c:v>44166</c:v>
                </c:pt>
                <c:pt idx="292">
                  <c:v>44197</c:v>
                </c:pt>
                <c:pt idx="293">
                  <c:v>44228</c:v>
                </c:pt>
                <c:pt idx="294">
                  <c:v>44256</c:v>
                </c:pt>
                <c:pt idx="295">
                  <c:v>44287</c:v>
                </c:pt>
                <c:pt idx="296">
                  <c:v>44317</c:v>
                </c:pt>
                <c:pt idx="297">
                  <c:v>44348</c:v>
                </c:pt>
                <c:pt idx="298">
                  <c:v>44378</c:v>
                </c:pt>
                <c:pt idx="299">
                  <c:v>44409</c:v>
                </c:pt>
                <c:pt idx="300">
                  <c:v>44440</c:v>
                </c:pt>
                <c:pt idx="301">
                  <c:v>44470</c:v>
                </c:pt>
                <c:pt idx="302">
                  <c:v>44501</c:v>
                </c:pt>
                <c:pt idx="303">
                  <c:v>44531</c:v>
                </c:pt>
                <c:pt idx="304">
                  <c:v>44562</c:v>
                </c:pt>
                <c:pt idx="305">
                  <c:v>44593</c:v>
                </c:pt>
                <c:pt idx="306" formatCode="d\-mmm">
                  <c:v>44621</c:v>
                </c:pt>
                <c:pt idx="307" formatCode="d\-mmm">
                  <c:v>44652</c:v>
                </c:pt>
                <c:pt idx="308" formatCode="d\-mmm">
                  <c:v>44682</c:v>
                </c:pt>
                <c:pt idx="309" formatCode="d\-mmm">
                  <c:v>44713</c:v>
                </c:pt>
                <c:pt idx="310" formatCode="d\-mmm">
                  <c:v>44743</c:v>
                </c:pt>
                <c:pt idx="311" formatCode="d\-mmm">
                  <c:v>44774</c:v>
                </c:pt>
                <c:pt idx="312" formatCode="d\-mmm">
                  <c:v>44805</c:v>
                </c:pt>
                <c:pt idx="313" formatCode="d\-mmm">
                  <c:v>44835</c:v>
                </c:pt>
                <c:pt idx="314" formatCode="d\-mmm">
                  <c:v>44866</c:v>
                </c:pt>
                <c:pt idx="315" formatCode="d\-mmm">
                  <c:v>44896</c:v>
                </c:pt>
                <c:pt idx="316" formatCode="d\-mmm">
                  <c:v>44949</c:v>
                </c:pt>
                <c:pt idx="317" formatCode="d\-mmm">
                  <c:v>44980</c:v>
                </c:pt>
                <c:pt idx="318" formatCode="d\-mmm">
                  <c:v>45008</c:v>
                </c:pt>
                <c:pt idx="319" formatCode="d\-mmm">
                  <c:v>45039</c:v>
                </c:pt>
                <c:pt idx="320" formatCode="d\-mmm">
                  <c:v>45069</c:v>
                </c:pt>
                <c:pt idx="321" formatCode="d\-mmm">
                  <c:v>45100</c:v>
                </c:pt>
                <c:pt idx="322" formatCode="d\-mmm">
                  <c:v>45130</c:v>
                </c:pt>
                <c:pt idx="323" formatCode="m/d/yy">
                  <c:v>45169</c:v>
                </c:pt>
                <c:pt idx="324" formatCode="m/d/yy">
                  <c:v>45199</c:v>
                </c:pt>
                <c:pt idx="325" formatCode="m/d/yy">
                  <c:v>45230</c:v>
                </c:pt>
                <c:pt idx="326" formatCode="m/d/yy">
                  <c:v>45260</c:v>
                </c:pt>
                <c:pt idx="327" formatCode="m/d/yy">
                  <c:v>45291</c:v>
                </c:pt>
                <c:pt idx="328" formatCode="m/d/yy">
                  <c:v>45322</c:v>
                </c:pt>
                <c:pt idx="329" formatCode="m/d/yy">
                  <c:v>45351</c:v>
                </c:pt>
                <c:pt idx="330" formatCode="m/d/yy">
                  <c:v>45382</c:v>
                </c:pt>
                <c:pt idx="331" formatCode="m/d/yy">
                  <c:v>45412</c:v>
                </c:pt>
                <c:pt idx="332" formatCode="m/d/yy">
                  <c:v>45443</c:v>
                </c:pt>
                <c:pt idx="333" formatCode="m/d/yy">
                  <c:v>45473</c:v>
                </c:pt>
                <c:pt idx="334" formatCode="m/d/yy">
                  <c:v>45504</c:v>
                </c:pt>
                <c:pt idx="335" formatCode="m/d/yy">
                  <c:v>45535</c:v>
                </c:pt>
                <c:pt idx="336" formatCode="m/d/yy">
                  <c:v>45565</c:v>
                </c:pt>
                <c:pt idx="337" formatCode="m/d/yy">
                  <c:v>45596</c:v>
                </c:pt>
                <c:pt idx="338" formatCode="m/d/yy">
                  <c:v>45626</c:v>
                </c:pt>
                <c:pt idx="339" formatCode="m/d/yy">
                  <c:v>45657</c:v>
                </c:pt>
                <c:pt idx="340" formatCode="m/d/yy">
                  <c:v>45688</c:v>
                </c:pt>
                <c:pt idx="341" formatCode="m/d/yy">
                  <c:v>45716</c:v>
                </c:pt>
                <c:pt idx="342" formatCode="m/d/yy">
                  <c:v>45747</c:v>
                </c:pt>
                <c:pt idx="343" formatCode="m/d/yy">
                  <c:v>45777</c:v>
                </c:pt>
                <c:pt idx="344" formatCode="m/d/yy">
                  <c:v>45808</c:v>
                </c:pt>
                <c:pt idx="345" formatCode="m/d/yy">
                  <c:v>45838</c:v>
                </c:pt>
                <c:pt idx="346" formatCode="m/d/yy">
                  <c:v>45869</c:v>
                </c:pt>
                <c:pt idx="347" formatCode="m/d/yy">
                  <c:v>45900</c:v>
                </c:pt>
                <c:pt idx="348" formatCode="m/d/yy">
                  <c:v>45930</c:v>
                </c:pt>
                <c:pt idx="349" formatCode="m/d/yy">
                  <c:v>45961</c:v>
                </c:pt>
                <c:pt idx="350" formatCode="m/d/yy">
                  <c:v>45991</c:v>
                </c:pt>
                <c:pt idx="351" formatCode="m/d/yy">
                  <c:v>46022</c:v>
                </c:pt>
                <c:pt idx="352" formatCode="m/d/yy">
                  <c:v>46053</c:v>
                </c:pt>
                <c:pt idx="353">
                  <c:v>43831</c:v>
                </c:pt>
                <c:pt idx="354">
                  <c:v>43862</c:v>
                </c:pt>
                <c:pt idx="355">
                  <c:v>43891</c:v>
                </c:pt>
                <c:pt idx="356">
                  <c:v>43922</c:v>
                </c:pt>
                <c:pt idx="357">
                  <c:v>43952</c:v>
                </c:pt>
                <c:pt idx="358">
                  <c:v>43983</c:v>
                </c:pt>
                <c:pt idx="359">
                  <c:v>44013</c:v>
                </c:pt>
                <c:pt idx="360">
                  <c:v>44044</c:v>
                </c:pt>
                <c:pt idx="361">
                  <c:v>44075</c:v>
                </c:pt>
                <c:pt idx="362">
                  <c:v>44105</c:v>
                </c:pt>
                <c:pt idx="363">
                  <c:v>44136</c:v>
                </c:pt>
                <c:pt idx="364">
                  <c:v>44166</c:v>
                </c:pt>
                <c:pt idx="365">
                  <c:v>44197</c:v>
                </c:pt>
                <c:pt idx="366">
                  <c:v>44228</c:v>
                </c:pt>
                <c:pt idx="367">
                  <c:v>44256</c:v>
                </c:pt>
                <c:pt idx="368">
                  <c:v>44287</c:v>
                </c:pt>
                <c:pt idx="369">
                  <c:v>44317</c:v>
                </c:pt>
                <c:pt idx="370">
                  <c:v>44348</c:v>
                </c:pt>
                <c:pt idx="371">
                  <c:v>44378</c:v>
                </c:pt>
                <c:pt idx="372">
                  <c:v>44409</c:v>
                </c:pt>
                <c:pt idx="373">
                  <c:v>44440</c:v>
                </c:pt>
                <c:pt idx="374">
                  <c:v>44470</c:v>
                </c:pt>
                <c:pt idx="375">
                  <c:v>44501</c:v>
                </c:pt>
                <c:pt idx="376">
                  <c:v>44531</c:v>
                </c:pt>
                <c:pt idx="377">
                  <c:v>44562</c:v>
                </c:pt>
                <c:pt idx="378">
                  <c:v>44593</c:v>
                </c:pt>
                <c:pt idx="379" formatCode="d\-mmm">
                  <c:v>44621</c:v>
                </c:pt>
                <c:pt idx="380" formatCode="d\-mmm">
                  <c:v>44652</c:v>
                </c:pt>
                <c:pt idx="381" formatCode="d\-mmm">
                  <c:v>44682</c:v>
                </c:pt>
                <c:pt idx="382" formatCode="d\-mmm">
                  <c:v>44713</c:v>
                </c:pt>
                <c:pt idx="383" formatCode="d\-mmm">
                  <c:v>44743</c:v>
                </c:pt>
                <c:pt idx="384" formatCode="d\-mmm">
                  <c:v>44774</c:v>
                </c:pt>
                <c:pt idx="385" formatCode="d\-mmm">
                  <c:v>44805</c:v>
                </c:pt>
                <c:pt idx="386" formatCode="d\-mmm">
                  <c:v>44835</c:v>
                </c:pt>
                <c:pt idx="387" formatCode="d\-mmm">
                  <c:v>44866</c:v>
                </c:pt>
                <c:pt idx="388" formatCode="d\-mmm">
                  <c:v>44896</c:v>
                </c:pt>
                <c:pt idx="389" formatCode="d\-mmm">
                  <c:v>44949</c:v>
                </c:pt>
                <c:pt idx="390" formatCode="d\-mmm">
                  <c:v>44980</c:v>
                </c:pt>
                <c:pt idx="391" formatCode="d\-mmm">
                  <c:v>45008</c:v>
                </c:pt>
                <c:pt idx="392" formatCode="d\-mmm">
                  <c:v>45039</c:v>
                </c:pt>
                <c:pt idx="393" formatCode="d\-mmm">
                  <c:v>45069</c:v>
                </c:pt>
                <c:pt idx="394" formatCode="d\-mmm">
                  <c:v>45100</c:v>
                </c:pt>
                <c:pt idx="395" formatCode="d\-mmm">
                  <c:v>45130</c:v>
                </c:pt>
                <c:pt idx="396" formatCode="m/d/yy">
                  <c:v>45169</c:v>
                </c:pt>
                <c:pt idx="397" formatCode="m/d/yy">
                  <c:v>45199</c:v>
                </c:pt>
                <c:pt idx="398" formatCode="m/d/yy">
                  <c:v>45230</c:v>
                </c:pt>
                <c:pt idx="399" formatCode="m/d/yy">
                  <c:v>45260</c:v>
                </c:pt>
                <c:pt idx="400" formatCode="m/d/yy">
                  <c:v>45291</c:v>
                </c:pt>
                <c:pt idx="401" formatCode="m/d/yy">
                  <c:v>45322</c:v>
                </c:pt>
                <c:pt idx="402" formatCode="m/d/yy">
                  <c:v>45351</c:v>
                </c:pt>
                <c:pt idx="403" formatCode="m/d/yy">
                  <c:v>45382</c:v>
                </c:pt>
                <c:pt idx="404" formatCode="m/d/yy">
                  <c:v>45412</c:v>
                </c:pt>
                <c:pt idx="405" formatCode="m/d/yy">
                  <c:v>45443</c:v>
                </c:pt>
                <c:pt idx="406" formatCode="m/d/yy">
                  <c:v>45473</c:v>
                </c:pt>
                <c:pt idx="407" formatCode="m/d/yy">
                  <c:v>45504</c:v>
                </c:pt>
                <c:pt idx="408" formatCode="m/d/yy">
                  <c:v>45535</c:v>
                </c:pt>
                <c:pt idx="409" formatCode="m/d/yy">
                  <c:v>45565</c:v>
                </c:pt>
                <c:pt idx="410" formatCode="m/d/yy">
                  <c:v>45596</c:v>
                </c:pt>
                <c:pt idx="411" formatCode="m/d/yy">
                  <c:v>45626</c:v>
                </c:pt>
                <c:pt idx="412" formatCode="m/d/yy">
                  <c:v>45657</c:v>
                </c:pt>
                <c:pt idx="413" formatCode="m/d/yy">
                  <c:v>45688</c:v>
                </c:pt>
                <c:pt idx="414" formatCode="m/d/yy">
                  <c:v>45716</c:v>
                </c:pt>
                <c:pt idx="415" formatCode="m/d/yy">
                  <c:v>45747</c:v>
                </c:pt>
                <c:pt idx="416" formatCode="m/d/yy">
                  <c:v>45777</c:v>
                </c:pt>
                <c:pt idx="417" formatCode="m/d/yy">
                  <c:v>45808</c:v>
                </c:pt>
                <c:pt idx="418" formatCode="m/d/yy">
                  <c:v>45838</c:v>
                </c:pt>
                <c:pt idx="419" formatCode="m/d/yy">
                  <c:v>45869</c:v>
                </c:pt>
                <c:pt idx="420" formatCode="m/d/yy">
                  <c:v>45900</c:v>
                </c:pt>
                <c:pt idx="421" formatCode="m/d/yy">
                  <c:v>45930</c:v>
                </c:pt>
                <c:pt idx="422" formatCode="m/d/yy">
                  <c:v>45961</c:v>
                </c:pt>
                <c:pt idx="423" formatCode="m/d/yy">
                  <c:v>45991</c:v>
                </c:pt>
                <c:pt idx="424" formatCode="m/d/yy">
                  <c:v>46022</c:v>
                </c:pt>
                <c:pt idx="425" formatCode="m/d/yy">
                  <c:v>46053</c:v>
                </c:pt>
                <c:pt idx="426" formatCode="m/d/yy">
                  <c:v>46081</c:v>
                </c:pt>
                <c:pt idx="427" formatCode="m/d/yy">
                  <c:v>46112</c:v>
                </c:pt>
                <c:pt idx="428">
                  <c:v>43831</c:v>
                </c:pt>
                <c:pt idx="429">
                  <c:v>43862</c:v>
                </c:pt>
                <c:pt idx="430">
                  <c:v>43891</c:v>
                </c:pt>
                <c:pt idx="431">
                  <c:v>43922</c:v>
                </c:pt>
                <c:pt idx="432">
                  <c:v>43952</c:v>
                </c:pt>
                <c:pt idx="433">
                  <c:v>43983</c:v>
                </c:pt>
                <c:pt idx="434">
                  <c:v>44013</c:v>
                </c:pt>
                <c:pt idx="435">
                  <c:v>44044</c:v>
                </c:pt>
                <c:pt idx="436">
                  <c:v>44075</c:v>
                </c:pt>
                <c:pt idx="437">
                  <c:v>44105</c:v>
                </c:pt>
                <c:pt idx="438">
                  <c:v>44136</c:v>
                </c:pt>
                <c:pt idx="439">
                  <c:v>44166</c:v>
                </c:pt>
                <c:pt idx="440">
                  <c:v>44197</c:v>
                </c:pt>
                <c:pt idx="441">
                  <c:v>44228</c:v>
                </c:pt>
                <c:pt idx="442">
                  <c:v>44256</c:v>
                </c:pt>
                <c:pt idx="443">
                  <c:v>44287</c:v>
                </c:pt>
                <c:pt idx="444">
                  <c:v>44317</c:v>
                </c:pt>
                <c:pt idx="445">
                  <c:v>44348</c:v>
                </c:pt>
                <c:pt idx="446">
                  <c:v>44378</c:v>
                </c:pt>
                <c:pt idx="447">
                  <c:v>44409</c:v>
                </c:pt>
                <c:pt idx="448">
                  <c:v>44440</c:v>
                </c:pt>
                <c:pt idx="449">
                  <c:v>44470</c:v>
                </c:pt>
                <c:pt idx="450">
                  <c:v>44501</c:v>
                </c:pt>
                <c:pt idx="451">
                  <c:v>44531</c:v>
                </c:pt>
                <c:pt idx="452">
                  <c:v>44562</c:v>
                </c:pt>
                <c:pt idx="453">
                  <c:v>44593</c:v>
                </c:pt>
                <c:pt idx="454" formatCode="d\-mmm">
                  <c:v>44621</c:v>
                </c:pt>
                <c:pt idx="455" formatCode="d\-mmm">
                  <c:v>44652</c:v>
                </c:pt>
                <c:pt idx="456" formatCode="d\-mmm">
                  <c:v>44682</c:v>
                </c:pt>
                <c:pt idx="457" formatCode="d\-mmm">
                  <c:v>44713</c:v>
                </c:pt>
                <c:pt idx="458" formatCode="d\-mmm">
                  <c:v>44743</c:v>
                </c:pt>
                <c:pt idx="459" formatCode="d\-mmm">
                  <c:v>44774</c:v>
                </c:pt>
                <c:pt idx="460" formatCode="d\-mmm">
                  <c:v>44805</c:v>
                </c:pt>
                <c:pt idx="461" formatCode="d\-mmm">
                  <c:v>44835</c:v>
                </c:pt>
                <c:pt idx="462" formatCode="d\-mmm">
                  <c:v>44866</c:v>
                </c:pt>
                <c:pt idx="463" formatCode="d\-mmm">
                  <c:v>44896</c:v>
                </c:pt>
                <c:pt idx="464" formatCode="d\-mmm">
                  <c:v>44949</c:v>
                </c:pt>
                <c:pt idx="465" formatCode="d\-mmm">
                  <c:v>44980</c:v>
                </c:pt>
                <c:pt idx="466" formatCode="d\-mmm">
                  <c:v>45008</c:v>
                </c:pt>
                <c:pt idx="467" formatCode="d\-mmm">
                  <c:v>45039</c:v>
                </c:pt>
                <c:pt idx="468" formatCode="d\-mmm">
                  <c:v>45069</c:v>
                </c:pt>
                <c:pt idx="469" formatCode="d\-mmm">
                  <c:v>45100</c:v>
                </c:pt>
                <c:pt idx="470" formatCode="d\-mmm">
                  <c:v>45130</c:v>
                </c:pt>
                <c:pt idx="471" formatCode="m/d/yy">
                  <c:v>45169</c:v>
                </c:pt>
                <c:pt idx="472" formatCode="m/d/yy">
                  <c:v>45199</c:v>
                </c:pt>
                <c:pt idx="473" formatCode="m/d/yy">
                  <c:v>45230</c:v>
                </c:pt>
                <c:pt idx="474" formatCode="m/d/yy">
                  <c:v>45260</c:v>
                </c:pt>
                <c:pt idx="475" formatCode="m/d/yy">
                  <c:v>45291</c:v>
                </c:pt>
                <c:pt idx="476" formatCode="m/d/yy">
                  <c:v>45322</c:v>
                </c:pt>
                <c:pt idx="477" formatCode="m/d/yy">
                  <c:v>45351</c:v>
                </c:pt>
                <c:pt idx="478" formatCode="m/d/yy">
                  <c:v>45382</c:v>
                </c:pt>
                <c:pt idx="479" formatCode="m/d/yy">
                  <c:v>45412</c:v>
                </c:pt>
                <c:pt idx="480" formatCode="m/d/yy">
                  <c:v>45443</c:v>
                </c:pt>
                <c:pt idx="481" formatCode="m/d/yy">
                  <c:v>45473</c:v>
                </c:pt>
                <c:pt idx="482" formatCode="m/d/yy">
                  <c:v>45504</c:v>
                </c:pt>
                <c:pt idx="483" formatCode="m/d/yy">
                  <c:v>45535</c:v>
                </c:pt>
                <c:pt idx="484" formatCode="m/d/yy">
                  <c:v>45565</c:v>
                </c:pt>
                <c:pt idx="485" formatCode="m/d/yy">
                  <c:v>45596</c:v>
                </c:pt>
                <c:pt idx="486" formatCode="m/d/yy">
                  <c:v>45626</c:v>
                </c:pt>
                <c:pt idx="487" formatCode="m/d/yy">
                  <c:v>45657</c:v>
                </c:pt>
                <c:pt idx="488" formatCode="m/d/yy">
                  <c:v>45688</c:v>
                </c:pt>
                <c:pt idx="489" formatCode="m/d/yy">
                  <c:v>45716</c:v>
                </c:pt>
                <c:pt idx="490" formatCode="m/d/yy">
                  <c:v>45747</c:v>
                </c:pt>
                <c:pt idx="491" formatCode="m/d/yy">
                  <c:v>45777</c:v>
                </c:pt>
                <c:pt idx="492" formatCode="m/d/yy">
                  <c:v>45808</c:v>
                </c:pt>
                <c:pt idx="493" formatCode="m/d/yy">
                  <c:v>45838</c:v>
                </c:pt>
                <c:pt idx="494" formatCode="m/d/yy">
                  <c:v>45869</c:v>
                </c:pt>
                <c:pt idx="495" formatCode="m/d/yy">
                  <c:v>45900</c:v>
                </c:pt>
                <c:pt idx="496" formatCode="m/d/yy">
                  <c:v>45930</c:v>
                </c:pt>
                <c:pt idx="497" formatCode="m/d/yy">
                  <c:v>45961</c:v>
                </c:pt>
                <c:pt idx="498" formatCode="m/d/yy">
                  <c:v>45991</c:v>
                </c:pt>
                <c:pt idx="499" formatCode="m/d/yy">
                  <c:v>46022</c:v>
                </c:pt>
                <c:pt idx="500" formatCode="m/d/yy">
                  <c:v>46053</c:v>
                </c:pt>
                <c:pt idx="501" formatCode="m/d/yy">
                  <c:v>46081</c:v>
                </c:pt>
                <c:pt idx="502" formatCode="m/d/yy">
                  <c:v>46112</c:v>
                </c:pt>
                <c:pt idx="503" formatCode="m/d/yy">
                  <c:v>46142</c:v>
                </c:pt>
                <c:pt idx="504">
                  <c:v>43831</c:v>
                </c:pt>
                <c:pt idx="505">
                  <c:v>43862</c:v>
                </c:pt>
                <c:pt idx="506">
                  <c:v>43891</c:v>
                </c:pt>
                <c:pt idx="507">
                  <c:v>43922</c:v>
                </c:pt>
                <c:pt idx="508">
                  <c:v>43952</c:v>
                </c:pt>
                <c:pt idx="509">
                  <c:v>43983</c:v>
                </c:pt>
                <c:pt idx="510">
                  <c:v>44013</c:v>
                </c:pt>
                <c:pt idx="511">
                  <c:v>44044</c:v>
                </c:pt>
                <c:pt idx="512">
                  <c:v>44075</c:v>
                </c:pt>
                <c:pt idx="513">
                  <c:v>44105</c:v>
                </c:pt>
                <c:pt idx="514">
                  <c:v>44136</c:v>
                </c:pt>
                <c:pt idx="515">
                  <c:v>44166</c:v>
                </c:pt>
                <c:pt idx="516">
                  <c:v>44197</c:v>
                </c:pt>
                <c:pt idx="517">
                  <c:v>44228</c:v>
                </c:pt>
                <c:pt idx="518">
                  <c:v>44256</c:v>
                </c:pt>
                <c:pt idx="519">
                  <c:v>44287</c:v>
                </c:pt>
                <c:pt idx="520">
                  <c:v>44317</c:v>
                </c:pt>
                <c:pt idx="521">
                  <c:v>44348</c:v>
                </c:pt>
                <c:pt idx="522">
                  <c:v>44378</c:v>
                </c:pt>
                <c:pt idx="523">
                  <c:v>44409</c:v>
                </c:pt>
                <c:pt idx="524">
                  <c:v>44440</c:v>
                </c:pt>
                <c:pt idx="525">
                  <c:v>44470</c:v>
                </c:pt>
                <c:pt idx="526">
                  <c:v>44501</c:v>
                </c:pt>
                <c:pt idx="527">
                  <c:v>44531</c:v>
                </c:pt>
                <c:pt idx="528">
                  <c:v>44562</c:v>
                </c:pt>
                <c:pt idx="529">
                  <c:v>44593</c:v>
                </c:pt>
                <c:pt idx="530" formatCode="d\-mmm">
                  <c:v>44621</c:v>
                </c:pt>
                <c:pt idx="531" formatCode="d\-mmm">
                  <c:v>44652</c:v>
                </c:pt>
                <c:pt idx="532" formatCode="d\-mmm">
                  <c:v>44682</c:v>
                </c:pt>
                <c:pt idx="533" formatCode="d\-mmm">
                  <c:v>44713</c:v>
                </c:pt>
                <c:pt idx="534" formatCode="d\-mmm">
                  <c:v>44743</c:v>
                </c:pt>
                <c:pt idx="535" formatCode="d\-mmm">
                  <c:v>44774</c:v>
                </c:pt>
                <c:pt idx="536" formatCode="d\-mmm">
                  <c:v>44805</c:v>
                </c:pt>
                <c:pt idx="537" formatCode="d\-mmm">
                  <c:v>44835</c:v>
                </c:pt>
                <c:pt idx="538" formatCode="d\-mmm">
                  <c:v>44866</c:v>
                </c:pt>
                <c:pt idx="539" formatCode="d\-mmm">
                  <c:v>44896</c:v>
                </c:pt>
                <c:pt idx="540" formatCode="d\-mmm">
                  <c:v>44949</c:v>
                </c:pt>
                <c:pt idx="541" formatCode="d\-mmm">
                  <c:v>44980</c:v>
                </c:pt>
                <c:pt idx="542" formatCode="d\-mmm">
                  <c:v>45008</c:v>
                </c:pt>
                <c:pt idx="543" formatCode="d\-mmm">
                  <c:v>45039</c:v>
                </c:pt>
                <c:pt idx="544" formatCode="d\-mmm">
                  <c:v>45069</c:v>
                </c:pt>
                <c:pt idx="545" formatCode="d\-mmm">
                  <c:v>45100</c:v>
                </c:pt>
                <c:pt idx="546" formatCode="d\-mmm">
                  <c:v>45130</c:v>
                </c:pt>
                <c:pt idx="547" formatCode="m/d/yy">
                  <c:v>45169</c:v>
                </c:pt>
                <c:pt idx="548" formatCode="m/d/yy">
                  <c:v>45199</c:v>
                </c:pt>
                <c:pt idx="549" formatCode="m/d/yy">
                  <c:v>45230</c:v>
                </c:pt>
                <c:pt idx="550" formatCode="m/d/yy">
                  <c:v>45260</c:v>
                </c:pt>
                <c:pt idx="551" formatCode="m/d/yy">
                  <c:v>45291</c:v>
                </c:pt>
                <c:pt idx="552" formatCode="m/d/yy">
                  <c:v>45322</c:v>
                </c:pt>
                <c:pt idx="553" formatCode="m/d/yy">
                  <c:v>45351</c:v>
                </c:pt>
                <c:pt idx="554" formatCode="m/d/yy">
                  <c:v>45382</c:v>
                </c:pt>
                <c:pt idx="555" formatCode="m/d/yy">
                  <c:v>45412</c:v>
                </c:pt>
                <c:pt idx="556" formatCode="m/d/yy">
                  <c:v>45443</c:v>
                </c:pt>
                <c:pt idx="557" formatCode="m/d/yy">
                  <c:v>45473</c:v>
                </c:pt>
                <c:pt idx="558" formatCode="m/d/yy">
                  <c:v>45504</c:v>
                </c:pt>
                <c:pt idx="559" formatCode="m/d/yy">
                  <c:v>45535</c:v>
                </c:pt>
                <c:pt idx="560" formatCode="m/d/yy">
                  <c:v>45565</c:v>
                </c:pt>
                <c:pt idx="561" formatCode="m/d/yy">
                  <c:v>45596</c:v>
                </c:pt>
                <c:pt idx="562" formatCode="m/d/yy">
                  <c:v>45626</c:v>
                </c:pt>
                <c:pt idx="563" formatCode="m/d/yy">
                  <c:v>45657</c:v>
                </c:pt>
                <c:pt idx="564" formatCode="m/d/yy">
                  <c:v>45688</c:v>
                </c:pt>
                <c:pt idx="565" formatCode="m/d/yy">
                  <c:v>45716</c:v>
                </c:pt>
                <c:pt idx="566" formatCode="m/d/yy">
                  <c:v>45747</c:v>
                </c:pt>
                <c:pt idx="567" formatCode="m/d/yy">
                  <c:v>45777</c:v>
                </c:pt>
                <c:pt idx="568" formatCode="m/d/yy">
                  <c:v>45808</c:v>
                </c:pt>
                <c:pt idx="569" formatCode="m/d/yy">
                  <c:v>45838</c:v>
                </c:pt>
                <c:pt idx="570" formatCode="m/d/yy">
                  <c:v>45869</c:v>
                </c:pt>
                <c:pt idx="571" formatCode="m/d/yy">
                  <c:v>45900</c:v>
                </c:pt>
                <c:pt idx="572" formatCode="m/d/yy">
                  <c:v>45930</c:v>
                </c:pt>
                <c:pt idx="573" formatCode="m/d/yy">
                  <c:v>45961</c:v>
                </c:pt>
                <c:pt idx="574" formatCode="m/d/yy">
                  <c:v>45991</c:v>
                </c:pt>
                <c:pt idx="575" formatCode="m/d/yy">
                  <c:v>46022</c:v>
                </c:pt>
                <c:pt idx="576" formatCode="m/d/yy">
                  <c:v>46053</c:v>
                </c:pt>
                <c:pt idx="577" formatCode="m/d/yy">
                  <c:v>46081</c:v>
                </c:pt>
                <c:pt idx="578" formatCode="m/d/yy">
                  <c:v>46112</c:v>
                </c:pt>
                <c:pt idx="579" formatCode="m/d/yy">
                  <c:v>46142</c:v>
                </c:pt>
                <c:pt idx="580" formatCode="m/d/yy">
                  <c:v>46173</c:v>
                </c:pt>
                <c:pt idx="581" formatCode="m/d/yy">
                  <c:v>46203</c:v>
                </c:pt>
                <c:pt idx="582" formatCode="m/d/yy">
                  <c:v>46234</c:v>
                </c:pt>
                <c:pt idx="583">
                  <c:v>43831</c:v>
                </c:pt>
                <c:pt idx="584">
                  <c:v>43862</c:v>
                </c:pt>
                <c:pt idx="585">
                  <c:v>43891</c:v>
                </c:pt>
                <c:pt idx="586">
                  <c:v>43922</c:v>
                </c:pt>
                <c:pt idx="587">
                  <c:v>43952</c:v>
                </c:pt>
                <c:pt idx="588">
                  <c:v>43983</c:v>
                </c:pt>
                <c:pt idx="589">
                  <c:v>44013</c:v>
                </c:pt>
                <c:pt idx="590">
                  <c:v>44044</c:v>
                </c:pt>
                <c:pt idx="591">
                  <c:v>44075</c:v>
                </c:pt>
                <c:pt idx="592">
                  <c:v>44105</c:v>
                </c:pt>
                <c:pt idx="593">
                  <c:v>44136</c:v>
                </c:pt>
                <c:pt idx="594">
                  <c:v>44166</c:v>
                </c:pt>
                <c:pt idx="595">
                  <c:v>44197</c:v>
                </c:pt>
                <c:pt idx="596">
                  <c:v>44228</c:v>
                </c:pt>
                <c:pt idx="597">
                  <c:v>44256</c:v>
                </c:pt>
                <c:pt idx="598">
                  <c:v>44287</c:v>
                </c:pt>
                <c:pt idx="599">
                  <c:v>44317</c:v>
                </c:pt>
                <c:pt idx="600">
                  <c:v>44348</c:v>
                </c:pt>
                <c:pt idx="601">
                  <c:v>44378</c:v>
                </c:pt>
                <c:pt idx="602">
                  <c:v>44409</c:v>
                </c:pt>
                <c:pt idx="603">
                  <c:v>44440</c:v>
                </c:pt>
                <c:pt idx="604">
                  <c:v>44470</c:v>
                </c:pt>
                <c:pt idx="605">
                  <c:v>44501</c:v>
                </c:pt>
                <c:pt idx="606">
                  <c:v>44531</c:v>
                </c:pt>
                <c:pt idx="607">
                  <c:v>44562</c:v>
                </c:pt>
                <c:pt idx="608">
                  <c:v>44593</c:v>
                </c:pt>
                <c:pt idx="609" formatCode="d\-mmm">
                  <c:v>44621</c:v>
                </c:pt>
                <c:pt idx="610" formatCode="d\-mmm">
                  <c:v>44652</c:v>
                </c:pt>
                <c:pt idx="611" formatCode="d\-mmm">
                  <c:v>44682</c:v>
                </c:pt>
                <c:pt idx="612" formatCode="d\-mmm">
                  <c:v>44713</c:v>
                </c:pt>
                <c:pt idx="613" formatCode="d\-mmm">
                  <c:v>44743</c:v>
                </c:pt>
                <c:pt idx="614" formatCode="d\-mmm">
                  <c:v>44774</c:v>
                </c:pt>
                <c:pt idx="615" formatCode="d\-mmm">
                  <c:v>44805</c:v>
                </c:pt>
                <c:pt idx="616" formatCode="d\-mmm">
                  <c:v>44835</c:v>
                </c:pt>
                <c:pt idx="617" formatCode="d\-mmm">
                  <c:v>44866</c:v>
                </c:pt>
                <c:pt idx="618" formatCode="d\-mmm">
                  <c:v>44896</c:v>
                </c:pt>
                <c:pt idx="619" formatCode="d\-mmm">
                  <c:v>44949</c:v>
                </c:pt>
                <c:pt idx="620" formatCode="d\-mmm">
                  <c:v>44980</c:v>
                </c:pt>
                <c:pt idx="621" formatCode="d\-mmm">
                  <c:v>45008</c:v>
                </c:pt>
                <c:pt idx="622" formatCode="d\-mmm">
                  <c:v>45039</c:v>
                </c:pt>
                <c:pt idx="623" formatCode="d\-mmm">
                  <c:v>45069</c:v>
                </c:pt>
                <c:pt idx="624" formatCode="d\-mmm">
                  <c:v>45100</c:v>
                </c:pt>
                <c:pt idx="625" formatCode="d\-mmm">
                  <c:v>45130</c:v>
                </c:pt>
                <c:pt idx="626" formatCode="m/d/yy">
                  <c:v>45169</c:v>
                </c:pt>
                <c:pt idx="627" formatCode="m/d/yy">
                  <c:v>45199</c:v>
                </c:pt>
                <c:pt idx="628" formatCode="m/d/yy">
                  <c:v>45230</c:v>
                </c:pt>
                <c:pt idx="629" formatCode="m/d/yy">
                  <c:v>45260</c:v>
                </c:pt>
                <c:pt idx="630" formatCode="m/d/yy">
                  <c:v>45291</c:v>
                </c:pt>
                <c:pt idx="631" formatCode="m/d/yy">
                  <c:v>45322</c:v>
                </c:pt>
                <c:pt idx="632" formatCode="m/d/yy">
                  <c:v>45351</c:v>
                </c:pt>
                <c:pt idx="633" formatCode="m/d/yy">
                  <c:v>45382</c:v>
                </c:pt>
                <c:pt idx="634" formatCode="m/d/yy">
                  <c:v>45412</c:v>
                </c:pt>
                <c:pt idx="635" formatCode="m/d/yy">
                  <c:v>45443</c:v>
                </c:pt>
                <c:pt idx="636" formatCode="m/d/yy">
                  <c:v>45473</c:v>
                </c:pt>
                <c:pt idx="637" formatCode="m/d/yy">
                  <c:v>45504</c:v>
                </c:pt>
                <c:pt idx="638" formatCode="m/d/yy">
                  <c:v>45535</c:v>
                </c:pt>
                <c:pt idx="639" formatCode="m/d/yy">
                  <c:v>45565</c:v>
                </c:pt>
                <c:pt idx="640" formatCode="m/d/yy">
                  <c:v>45596</c:v>
                </c:pt>
                <c:pt idx="641" formatCode="m/d/yy">
                  <c:v>45626</c:v>
                </c:pt>
                <c:pt idx="642" formatCode="m/d/yy">
                  <c:v>45657</c:v>
                </c:pt>
                <c:pt idx="643" formatCode="m/d/yy">
                  <c:v>45688</c:v>
                </c:pt>
                <c:pt idx="644" formatCode="m/d/yy">
                  <c:v>45716</c:v>
                </c:pt>
                <c:pt idx="645" formatCode="m/d/yy">
                  <c:v>45747</c:v>
                </c:pt>
                <c:pt idx="646" formatCode="m/d/yy">
                  <c:v>45777</c:v>
                </c:pt>
                <c:pt idx="647" formatCode="m/d/yy">
                  <c:v>45808</c:v>
                </c:pt>
                <c:pt idx="648" formatCode="m/d/yy">
                  <c:v>45838</c:v>
                </c:pt>
                <c:pt idx="649" formatCode="m/d/yy">
                  <c:v>45869</c:v>
                </c:pt>
                <c:pt idx="650" formatCode="m/d/yy">
                  <c:v>45900</c:v>
                </c:pt>
                <c:pt idx="651" formatCode="m/d/yy">
                  <c:v>45930</c:v>
                </c:pt>
                <c:pt idx="652" formatCode="m/d/yy">
                  <c:v>45961</c:v>
                </c:pt>
                <c:pt idx="653" formatCode="m/d/yy">
                  <c:v>45991</c:v>
                </c:pt>
                <c:pt idx="654" formatCode="m/d/yy">
                  <c:v>46022</c:v>
                </c:pt>
                <c:pt idx="655" formatCode="m/d/yy">
                  <c:v>46053</c:v>
                </c:pt>
                <c:pt idx="656" formatCode="m/d/yy">
                  <c:v>46081</c:v>
                </c:pt>
                <c:pt idx="657" formatCode="m/d/yy">
                  <c:v>46112</c:v>
                </c:pt>
                <c:pt idx="658" formatCode="m/d/yy">
                  <c:v>46142</c:v>
                </c:pt>
                <c:pt idx="659" formatCode="m/d/yy">
                  <c:v>46173</c:v>
                </c:pt>
                <c:pt idx="660" formatCode="m/d/yy">
                  <c:v>46203</c:v>
                </c:pt>
                <c:pt idx="661" formatCode="m/d/yy">
                  <c:v>46234</c:v>
                </c:pt>
                <c:pt idx="662" formatCode="m/d/yy">
                  <c:v>46265</c:v>
                </c:pt>
              </c:numCache>
            </c:numRef>
          </c:cat>
          <c:val>
            <c:numRef>
              <c:f>(Sheet1!$B$1:$B$68,Sheet1!$B$1:$B$69,Sheet1!$B$1:$B$71,Sheet1!$B$1:$B$72,Sheet1!$B$1:$B$73,Sheet1!$B$1:$B$75,Sheet1!$B$1:$B$76,Sheet1!$B$1:$B$79,Sheet1!$B$1:$B$80)</c:f>
              <c:numCache>
                <c:formatCode>General</c:formatCode>
                <c:ptCount val="663"/>
                <c:pt idx="0">
                  <c:v>-1.88</c:v>
                </c:pt>
                <c:pt idx="1">
                  <c:v>-3.75</c:v>
                </c:pt>
                <c:pt idx="2">
                  <c:v>-4.38</c:v>
                </c:pt>
                <c:pt idx="3">
                  <c:v>-1.88</c:v>
                </c:pt>
                <c:pt idx="4">
                  <c:v>12.19</c:v>
                </c:pt>
                <c:pt idx="5">
                  <c:v>11.88</c:v>
                </c:pt>
                <c:pt idx="6">
                  <c:v>11.25</c:v>
                </c:pt>
                <c:pt idx="7">
                  <c:v>12.5</c:v>
                </c:pt>
                <c:pt idx="8">
                  <c:v>18.440000000000001</c:v>
                </c:pt>
                <c:pt idx="9">
                  <c:v>23.44</c:v>
                </c:pt>
                <c:pt idx="10">
                  <c:v>28.44</c:v>
                </c:pt>
                <c:pt idx="11">
                  <c:v>32.81</c:v>
                </c:pt>
                <c:pt idx="12">
                  <c:v>32.81</c:v>
                </c:pt>
                <c:pt idx="13">
                  <c:v>31.56</c:v>
                </c:pt>
                <c:pt idx="14">
                  <c:v>31.56</c:v>
                </c:pt>
                <c:pt idx="15">
                  <c:v>34.06</c:v>
                </c:pt>
                <c:pt idx="16">
                  <c:v>34.69</c:v>
                </c:pt>
                <c:pt idx="17">
                  <c:v>55.31</c:v>
                </c:pt>
                <c:pt idx="18">
                  <c:v>74.06</c:v>
                </c:pt>
                <c:pt idx="19">
                  <c:v>93.13</c:v>
                </c:pt>
                <c:pt idx="20">
                  <c:v>96.88</c:v>
                </c:pt>
                <c:pt idx="21">
                  <c:v>95</c:v>
                </c:pt>
                <c:pt idx="22">
                  <c:v>90</c:v>
                </c:pt>
                <c:pt idx="23">
                  <c:v>76.88</c:v>
                </c:pt>
                <c:pt idx="24">
                  <c:v>70.63</c:v>
                </c:pt>
                <c:pt idx="25">
                  <c:v>64.44</c:v>
                </c:pt>
                <c:pt idx="26">
                  <c:v>70.94</c:v>
                </c:pt>
                <c:pt idx="27">
                  <c:v>70.31</c:v>
                </c:pt>
                <c:pt idx="28">
                  <c:v>70.31</c:v>
                </c:pt>
                <c:pt idx="29">
                  <c:v>70.31</c:v>
                </c:pt>
                <c:pt idx="30">
                  <c:v>69.69</c:v>
                </c:pt>
                <c:pt idx="31">
                  <c:v>44.06</c:v>
                </c:pt>
                <c:pt idx="32">
                  <c:v>17.75</c:v>
                </c:pt>
                <c:pt idx="33">
                  <c:v>-0.75</c:v>
                </c:pt>
                <c:pt idx="34">
                  <c:v>-1.06</c:v>
                </c:pt>
                <c:pt idx="35">
                  <c:v>-1.06</c:v>
                </c:pt>
                <c:pt idx="36">
                  <c:v>-1.06</c:v>
                </c:pt>
                <c:pt idx="37">
                  <c:v>1.06</c:v>
                </c:pt>
                <c:pt idx="38">
                  <c:v>4.75</c:v>
                </c:pt>
                <c:pt idx="39">
                  <c:v>8.25</c:v>
                </c:pt>
                <c:pt idx="40">
                  <c:v>11.13</c:v>
                </c:pt>
                <c:pt idx="41">
                  <c:v>13.63</c:v>
                </c:pt>
                <c:pt idx="42">
                  <c:v>13.63</c:v>
                </c:pt>
                <c:pt idx="43">
                  <c:v>14.06</c:v>
                </c:pt>
                <c:pt idx="44">
                  <c:v>23.13</c:v>
                </c:pt>
                <c:pt idx="45">
                  <c:v>28.75</c:v>
                </c:pt>
                <c:pt idx="46">
                  <c:v>33.44</c:v>
                </c:pt>
                <c:pt idx="47">
                  <c:v>38.44</c:v>
                </c:pt>
                <c:pt idx="48">
                  <c:v>48.44</c:v>
                </c:pt>
                <c:pt idx="49">
                  <c:v>56.25</c:v>
                </c:pt>
                <c:pt idx="50">
                  <c:v>62.81</c:v>
                </c:pt>
                <c:pt idx="51">
                  <c:v>62.81</c:v>
                </c:pt>
                <c:pt idx="52">
                  <c:v>68.13</c:v>
                </c:pt>
                <c:pt idx="53">
                  <c:v>70.63</c:v>
                </c:pt>
                <c:pt idx="54">
                  <c:v>70.63</c:v>
                </c:pt>
                <c:pt idx="55">
                  <c:v>70</c:v>
                </c:pt>
                <c:pt idx="56">
                  <c:v>70</c:v>
                </c:pt>
                <c:pt idx="57">
                  <c:v>55</c:v>
                </c:pt>
                <c:pt idx="58">
                  <c:v>45</c:v>
                </c:pt>
                <c:pt idx="59">
                  <c:v>41.25</c:v>
                </c:pt>
                <c:pt idx="60">
                  <c:v>41.88</c:v>
                </c:pt>
                <c:pt idx="61">
                  <c:v>41.88</c:v>
                </c:pt>
                <c:pt idx="62">
                  <c:v>42.81</c:v>
                </c:pt>
                <c:pt idx="63">
                  <c:v>44.06</c:v>
                </c:pt>
                <c:pt idx="64">
                  <c:v>40.630000000000003</c:v>
                </c:pt>
                <c:pt idx="65">
                  <c:v>39.380000000000003</c:v>
                </c:pt>
                <c:pt idx="66">
                  <c:v>35.94</c:v>
                </c:pt>
                <c:pt idx="67">
                  <c:v>32.19</c:v>
                </c:pt>
                <c:pt idx="68">
                  <c:v>-1.88</c:v>
                </c:pt>
                <c:pt idx="69">
                  <c:v>-3.75</c:v>
                </c:pt>
                <c:pt idx="70">
                  <c:v>-4.38</c:v>
                </c:pt>
                <c:pt idx="71">
                  <c:v>-1.88</c:v>
                </c:pt>
                <c:pt idx="72">
                  <c:v>12.19</c:v>
                </c:pt>
                <c:pt idx="73">
                  <c:v>11.88</c:v>
                </c:pt>
                <c:pt idx="74">
                  <c:v>11.25</c:v>
                </c:pt>
                <c:pt idx="75">
                  <c:v>12.5</c:v>
                </c:pt>
                <c:pt idx="76">
                  <c:v>18.440000000000001</c:v>
                </c:pt>
                <c:pt idx="77">
                  <c:v>23.44</c:v>
                </c:pt>
                <c:pt idx="78">
                  <c:v>28.44</c:v>
                </c:pt>
                <c:pt idx="79">
                  <c:v>32.81</c:v>
                </c:pt>
                <c:pt idx="80">
                  <c:v>32.81</c:v>
                </c:pt>
                <c:pt idx="81">
                  <c:v>31.56</c:v>
                </c:pt>
                <c:pt idx="82">
                  <c:v>31.56</c:v>
                </c:pt>
                <c:pt idx="83">
                  <c:v>34.06</c:v>
                </c:pt>
                <c:pt idx="84">
                  <c:v>34.69</c:v>
                </c:pt>
                <c:pt idx="85">
                  <c:v>55.31</c:v>
                </c:pt>
                <c:pt idx="86">
                  <c:v>74.06</c:v>
                </c:pt>
                <c:pt idx="87">
                  <c:v>93.13</c:v>
                </c:pt>
                <c:pt idx="88">
                  <c:v>96.88</c:v>
                </c:pt>
                <c:pt idx="89">
                  <c:v>95</c:v>
                </c:pt>
                <c:pt idx="90">
                  <c:v>90</c:v>
                </c:pt>
                <c:pt idx="91">
                  <c:v>76.88</c:v>
                </c:pt>
                <c:pt idx="92">
                  <c:v>70.63</c:v>
                </c:pt>
                <c:pt idx="93">
                  <c:v>64.44</c:v>
                </c:pt>
                <c:pt idx="94">
                  <c:v>70.94</c:v>
                </c:pt>
                <c:pt idx="95">
                  <c:v>70.31</c:v>
                </c:pt>
                <c:pt idx="96">
                  <c:v>70.31</c:v>
                </c:pt>
                <c:pt idx="97">
                  <c:v>70.31</c:v>
                </c:pt>
                <c:pt idx="98">
                  <c:v>69.69</c:v>
                </c:pt>
                <c:pt idx="99">
                  <c:v>44.06</c:v>
                </c:pt>
                <c:pt idx="100">
                  <c:v>17.75</c:v>
                </c:pt>
                <c:pt idx="101">
                  <c:v>-0.75</c:v>
                </c:pt>
                <c:pt idx="102">
                  <c:v>-1.06</c:v>
                </c:pt>
                <c:pt idx="103">
                  <c:v>-1.06</c:v>
                </c:pt>
                <c:pt idx="104">
                  <c:v>-1.06</c:v>
                </c:pt>
                <c:pt idx="105">
                  <c:v>1.06</c:v>
                </c:pt>
                <c:pt idx="106">
                  <c:v>4.75</c:v>
                </c:pt>
                <c:pt idx="107">
                  <c:v>8.25</c:v>
                </c:pt>
                <c:pt idx="108">
                  <c:v>11.13</c:v>
                </c:pt>
                <c:pt idx="109">
                  <c:v>13.63</c:v>
                </c:pt>
                <c:pt idx="110">
                  <c:v>13.63</c:v>
                </c:pt>
                <c:pt idx="111">
                  <c:v>14.06</c:v>
                </c:pt>
                <c:pt idx="112">
                  <c:v>23.13</c:v>
                </c:pt>
                <c:pt idx="113">
                  <c:v>28.75</c:v>
                </c:pt>
                <c:pt idx="114">
                  <c:v>33.44</c:v>
                </c:pt>
                <c:pt idx="115">
                  <c:v>38.44</c:v>
                </c:pt>
                <c:pt idx="116">
                  <c:v>48.44</c:v>
                </c:pt>
                <c:pt idx="117">
                  <c:v>56.25</c:v>
                </c:pt>
                <c:pt idx="118">
                  <c:v>62.81</c:v>
                </c:pt>
                <c:pt idx="119">
                  <c:v>62.81</c:v>
                </c:pt>
                <c:pt idx="120">
                  <c:v>68.13</c:v>
                </c:pt>
                <c:pt idx="121">
                  <c:v>70.63</c:v>
                </c:pt>
                <c:pt idx="122">
                  <c:v>70.63</c:v>
                </c:pt>
                <c:pt idx="123">
                  <c:v>70</c:v>
                </c:pt>
                <c:pt idx="124">
                  <c:v>70</c:v>
                </c:pt>
                <c:pt idx="125">
                  <c:v>55</c:v>
                </c:pt>
                <c:pt idx="126">
                  <c:v>45</c:v>
                </c:pt>
                <c:pt idx="127">
                  <c:v>41.25</c:v>
                </c:pt>
                <c:pt idx="128">
                  <c:v>41.88</c:v>
                </c:pt>
                <c:pt idx="129">
                  <c:v>41.88</c:v>
                </c:pt>
                <c:pt idx="130">
                  <c:v>42.81</c:v>
                </c:pt>
                <c:pt idx="131">
                  <c:v>44.06</c:v>
                </c:pt>
                <c:pt idx="132">
                  <c:v>40.630000000000003</c:v>
                </c:pt>
                <c:pt idx="133">
                  <c:v>39.380000000000003</c:v>
                </c:pt>
                <c:pt idx="134">
                  <c:v>35.94</c:v>
                </c:pt>
                <c:pt idx="135">
                  <c:v>32.19</c:v>
                </c:pt>
                <c:pt idx="136">
                  <c:v>26.56</c:v>
                </c:pt>
                <c:pt idx="137">
                  <c:v>-1.88</c:v>
                </c:pt>
                <c:pt idx="138">
                  <c:v>-3.75</c:v>
                </c:pt>
                <c:pt idx="139">
                  <c:v>-4.38</c:v>
                </c:pt>
                <c:pt idx="140">
                  <c:v>-1.88</c:v>
                </c:pt>
                <c:pt idx="141">
                  <c:v>12.19</c:v>
                </c:pt>
                <c:pt idx="142">
                  <c:v>11.88</c:v>
                </c:pt>
                <c:pt idx="143">
                  <c:v>11.25</c:v>
                </c:pt>
                <c:pt idx="144">
                  <c:v>12.5</c:v>
                </c:pt>
                <c:pt idx="145">
                  <c:v>18.440000000000001</c:v>
                </c:pt>
                <c:pt idx="146">
                  <c:v>23.44</c:v>
                </c:pt>
                <c:pt idx="147">
                  <c:v>28.44</c:v>
                </c:pt>
                <c:pt idx="148">
                  <c:v>32.81</c:v>
                </c:pt>
                <c:pt idx="149">
                  <c:v>32.81</c:v>
                </c:pt>
                <c:pt idx="150">
                  <c:v>31.56</c:v>
                </c:pt>
                <c:pt idx="151">
                  <c:v>31.56</c:v>
                </c:pt>
                <c:pt idx="152">
                  <c:v>34.06</c:v>
                </c:pt>
                <c:pt idx="153">
                  <c:v>34.69</c:v>
                </c:pt>
                <c:pt idx="154">
                  <c:v>55.31</c:v>
                </c:pt>
                <c:pt idx="155">
                  <c:v>74.06</c:v>
                </c:pt>
                <c:pt idx="156">
                  <c:v>93.13</c:v>
                </c:pt>
                <c:pt idx="157">
                  <c:v>96.88</c:v>
                </c:pt>
                <c:pt idx="158">
                  <c:v>95</c:v>
                </c:pt>
                <c:pt idx="159">
                  <c:v>90</c:v>
                </c:pt>
                <c:pt idx="160">
                  <c:v>76.88</c:v>
                </c:pt>
                <c:pt idx="161">
                  <c:v>70.63</c:v>
                </c:pt>
                <c:pt idx="162">
                  <c:v>64.44</c:v>
                </c:pt>
                <c:pt idx="163">
                  <c:v>70.94</c:v>
                </c:pt>
                <c:pt idx="164">
                  <c:v>70.31</c:v>
                </c:pt>
                <c:pt idx="165">
                  <c:v>70.31</c:v>
                </c:pt>
                <c:pt idx="166">
                  <c:v>70.31</c:v>
                </c:pt>
                <c:pt idx="167">
                  <c:v>69.69</c:v>
                </c:pt>
                <c:pt idx="168">
                  <c:v>44.06</c:v>
                </c:pt>
                <c:pt idx="169">
                  <c:v>17.75</c:v>
                </c:pt>
                <c:pt idx="170">
                  <c:v>-0.75</c:v>
                </c:pt>
                <c:pt idx="171">
                  <c:v>-1.06</c:v>
                </c:pt>
                <c:pt idx="172">
                  <c:v>-1.06</c:v>
                </c:pt>
                <c:pt idx="173">
                  <c:v>-1.06</c:v>
                </c:pt>
                <c:pt idx="174">
                  <c:v>1.06</c:v>
                </c:pt>
                <c:pt idx="175">
                  <c:v>4.75</c:v>
                </c:pt>
                <c:pt idx="176">
                  <c:v>8.25</c:v>
                </c:pt>
                <c:pt idx="177">
                  <c:v>11.13</c:v>
                </c:pt>
                <c:pt idx="178">
                  <c:v>13.63</c:v>
                </c:pt>
                <c:pt idx="179">
                  <c:v>13.63</c:v>
                </c:pt>
                <c:pt idx="180">
                  <c:v>14.06</c:v>
                </c:pt>
                <c:pt idx="181">
                  <c:v>23.13</c:v>
                </c:pt>
                <c:pt idx="182">
                  <c:v>28.75</c:v>
                </c:pt>
                <c:pt idx="183">
                  <c:v>33.44</c:v>
                </c:pt>
                <c:pt idx="184">
                  <c:v>38.44</c:v>
                </c:pt>
                <c:pt idx="185">
                  <c:v>48.44</c:v>
                </c:pt>
                <c:pt idx="186">
                  <c:v>56.25</c:v>
                </c:pt>
                <c:pt idx="187">
                  <c:v>62.81</c:v>
                </c:pt>
                <c:pt idx="188">
                  <c:v>62.81</c:v>
                </c:pt>
                <c:pt idx="189">
                  <c:v>68.13</c:v>
                </c:pt>
                <c:pt idx="190">
                  <c:v>70.63</c:v>
                </c:pt>
                <c:pt idx="191">
                  <c:v>70.63</c:v>
                </c:pt>
                <c:pt idx="192">
                  <c:v>70</c:v>
                </c:pt>
                <c:pt idx="193">
                  <c:v>70</c:v>
                </c:pt>
                <c:pt idx="194">
                  <c:v>55</c:v>
                </c:pt>
                <c:pt idx="195">
                  <c:v>45</c:v>
                </c:pt>
                <c:pt idx="196">
                  <c:v>41.25</c:v>
                </c:pt>
                <c:pt idx="197">
                  <c:v>41.88</c:v>
                </c:pt>
                <c:pt idx="198">
                  <c:v>41.88</c:v>
                </c:pt>
                <c:pt idx="199">
                  <c:v>42.81</c:v>
                </c:pt>
                <c:pt idx="200">
                  <c:v>44.06</c:v>
                </c:pt>
                <c:pt idx="201">
                  <c:v>40.630000000000003</c:v>
                </c:pt>
                <c:pt idx="202">
                  <c:v>39.380000000000003</c:v>
                </c:pt>
                <c:pt idx="203">
                  <c:v>35.94</c:v>
                </c:pt>
                <c:pt idx="204">
                  <c:v>32.19</c:v>
                </c:pt>
                <c:pt idx="205">
                  <c:v>26.56</c:v>
                </c:pt>
                <c:pt idx="206">
                  <c:v>25.63</c:v>
                </c:pt>
                <c:pt idx="207">
                  <c:v>20.94</c:v>
                </c:pt>
                <c:pt idx="208">
                  <c:v>-1.88</c:v>
                </c:pt>
                <c:pt idx="209">
                  <c:v>-3.75</c:v>
                </c:pt>
                <c:pt idx="210">
                  <c:v>-4.38</c:v>
                </c:pt>
                <c:pt idx="211">
                  <c:v>-1.88</c:v>
                </c:pt>
                <c:pt idx="212">
                  <c:v>12.19</c:v>
                </c:pt>
                <c:pt idx="213">
                  <c:v>11.88</c:v>
                </c:pt>
                <c:pt idx="214">
                  <c:v>11.25</c:v>
                </c:pt>
                <c:pt idx="215">
                  <c:v>12.5</c:v>
                </c:pt>
                <c:pt idx="216">
                  <c:v>18.440000000000001</c:v>
                </c:pt>
                <c:pt idx="217">
                  <c:v>23.44</c:v>
                </c:pt>
                <c:pt idx="218">
                  <c:v>28.44</c:v>
                </c:pt>
                <c:pt idx="219">
                  <c:v>32.81</c:v>
                </c:pt>
                <c:pt idx="220">
                  <c:v>32.81</c:v>
                </c:pt>
                <c:pt idx="221">
                  <c:v>31.56</c:v>
                </c:pt>
                <c:pt idx="222">
                  <c:v>31.56</c:v>
                </c:pt>
                <c:pt idx="223">
                  <c:v>34.06</c:v>
                </c:pt>
                <c:pt idx="224">
                  <c:v>34.69</c:v>
                </c:pt>
                <c:pt idx="225">
                  <c:v>55.31</c:v>
                </c:pt>
                <c:pt idx="226">
                  <c:v>74.06</c:v>
                </c:pt>
                <c:pt idx="227">
                  <c:v>93.13</c:v>
                </c:pt>
                <c:pt idx="228">
                  <c:v>96.88</c:v>
                </c:pt>
                <c:pt idx="229">
                  <c:v>95</c:v>
                </c:pt>
                <c:pt idx="230">
                  <c:v>90</c:v>
                </c:pt>
                <c:pt idx="231">
                  <c:v>76.88</c:v>
                </c:pt>
                <c:pt idx="232">
                  <c:v>70.63</c:v>
                </c:pt>
                <c:pt idx="233">
                  <c:v>64.44</c:v>
                </c:pt>
                <c:pt idx="234">
                  <c:v>70.94</c:v>
                </c:pt>
                <c:pt idx="235">
                  <c:v>70.31</c:v>
                </c:pt>
                <c:pt idx="236">
                  <c:v>70.31</c:v>
                </c:pt>
                <c:pt idx="237">
                  <c:v>70.31</c:v>
                </c:pt>
                <c:pt idx="238">
                  <c:v>69.69</c:v>
                </c:pt>
                <c:pt idx="239">
                  <c:v>44.06</c:v>
                </c:pt>
                <c:pt idx="240">
                  <c:v>17.75</c:v>
                </c:pt>
                <c:pt idx="241">
                  <c:v>-0.75</c:v>
                </c:pt>
                <c:pt idx="242">
                  <c:v>-1.06</c:v>
                </c:pt>
                <c:pt idx="243">
                  <c:v>-1.06</c:v>
                </c:pt>
                <c:pt idx="244">
                  <c:v>-1.06</c:v>
                </c:pt>
                <c:pt idx="245">
                  <c:v>1.06</c:v>
                </c:pt>
                <c:pt idx="246">
                  <c:v>4.75</c:v>
                </c:pt>
                <c:pt idx="247">
                  <c:v>8.25</c:v>
                </c:pt>
                <c:pt idx="248">
                  <c:v>11.13</c:v>
                </c:pt>
                <c:pt idx="249">
                  <c:v>13.63</c:v>
                </c:pt>
                <c:pt idx="250">
                  <c:v>13.63</c:v>
                </c:pt>
                <c:pt idx="251">
                  <c:v>14.06</c:v>
                </c:pt>
                <c:pt idx="252">
                  <c:v>23.13</c:v>
                </c:pt>
                <c:pt idx="253">
                  <c:v>28.75</c:v>
                </c:pt>
                <c:pt idx="254">
                  <c:v>33.44</c:v>
                </c:pt>
                <c:pt idx="255">
                  <c:v>38.44</c:v>
                </c:pt>
                <c:pt idx="256">
                  <c:v>48.44</c:v>
                </c:pt>
                <c:pt idx="257">
                  <c:v>56.25</c:v>
                </c:pt>
                <c:pt idx="258">
                  <c:v>62.81</c:v>
                </c:pt>
                <c:pt idx="259">
                  <c:v>62.81</c:v>
                </c:pt>
                <c:pt idx="260">
                  <c:v>68.13</c:v>
                </c:pt>
                <c:pt idx="261">
                  <c:v>70.63</c:v>
                </c:pt>
                <c:pt idx="262">
                  <c:v>70.63</c:v>
                </c:pt>
                <c:pt idx="263">
                  <c:v>70</c:v>
                </c:pt>
                <c:pt idx="264">
                  <c:v>70</c:v>
                </c:pt>
                <c:pt idx="265">
                  <c:v>55</c:v>
                </c:pt>
                <c:pt idx="266">
                  <c:v>45</c:v>
                </c:pt>
                <c:pt idx="267">
                  <c:v>41.25</c:v>
                </c:pt>
                <c:pt idx="268">
                  <c:v>41.88</c:v>
                </c:pt>
                <c:pt idx="269">
                  <c:v>41.88</c:v>
                </c:pt>
                <c:pt idx="270">
                  <c:v>42.81</c:v>
                </c:pt>
                <c:pt idx="271">
                  <c:v>44.06</c:v>
                </c:pt>
                <c:pt idx="272">
                  <c:v>40.630000000000003</c:v>
                </c:pt>
                <c:pt idx="273">
                  <c:v>39.380000000000003</c:v>
                </c:pt>
                <c:pt idx="274">
                  <c:v>35.94</c:v>
                </c:pt>
                <c:pt idx="275">
                  <c:v>32.19</c:v>
                </c:pt>
                <c:pt idx="276">
                  <c:v>26.56</c:v>
                </c:pt>
                <c:pt idx="277">
                  <c:v>25.63</c:v>
                </c:pt>
                <c:pt idx="278">
                  <c:v>20.94</c:v>
                </c:pt>
                <c:pt idx="279">
                  <c:v>20.94</c:v>
                </c:pt>
                <c:pt idx="280">
                  <c:v>-1.88</c:v>
                </c:pt>
                <c:pt idx="281">
                  <c:v>-3.75</c:v>
                </c:pt>
                <c:pt idx="282">
                  <c:v>-4.38</c:v>
                </c:pt>
                <c:pt idx="283">
                  <c:v>-1.88</c:v>
                </c:pt>
                <c:pt idx="284">
                  <c:v>12.19</c:v>
                </c:pt>
                <c:pt idx="285">
                  <c:v>11.88</c:v>
                </c:pt>
                <c:pt idx="286">
                  <c:v>11.25</c:v>
                </c:pt>
                <c:pt idx="287">
                  <c:v>12.5</c:v>
                </c:pt>
                <c:pt idx="288">
                  <c:v>18.440000000000001</c:v>
                </c:pt>
                <c:pt idx="289">
                  <c:v>23.44</c:v>
                </c:pt>
                <c:pt idx="290">
                  <c:v>28.44</c:v>
                </c:pt>
                <c:pt idx="291">
                  <c:v>32.81</c:v>
                </c:pt>
                <c:pt idx="292">
                  <c:v>32.81</c:v>
                </c:pt>
                <c:pt idx="293">
                  <c:v>31.56</c:v>
                </c:pt>
                <c:pt idx="294">
                  <c:v>31.56</c:v>
                </c:pt>
                <c:pt idx="295">
                  <c:v>34.06</c:v>
                </c:pt>
                <c:pt idx="296">
                  <c:v>34.69</c:v>
                </c:pt>
                <c:pt idx="297">
                  <c:v>55.31</c:v>
                </c:pt>
                <c:pt idx="298">
                  <c:v>74.06</c:v>
                </c:pt>
                <c:pt idx="299">
                  <c:v>93.13</c:v>
                </c:pt>
                <c:pt idx="300">
                  <c:v>96.88</c:v>
                </c:pt>
                <c:pt idx="301">
                  <c:v>95</c:v>
                </c:pt>
                <c:pt idx="302">
                  <c:v>90</c:v>
                </c:pt>
                <c:pt idx="303">
                  <c:v>76.88</c:v>
                </c:pt>
                <c:pt idx="304">
                  <c:v>70.63</c:v>
                </c:pt>
                <c:pt idx="305">
                  <c:v>64.44</c:v>
                </c:pt>
                <c:pt idx="306">
                  <c:v>70.94</c:v>
                </c:pt>
                <c:pt idx="307">
                  <c:v>70.31</c:v>
                </c:pt>
                <c:pt idx="308">
                  <c:v>70.31</c:v>
                </c:pt>
                <c:pt idx="309">
                  <c:v>70.31</c:v>
                </c:pt>
                <c:pt idx="310">
                  <c:v>69.69</c:v>
                </c:pt>
                <c:pt idx="311">
                  <c:v>44.06</c:v>
                </c:pt>
                <c:pt idx="312">
                  <c:v>17.75</c:v>
                </c:pt>
                <c:pt idx="313">
                  <c:v>-0.75</c:v>
                </c:pt>
                <c:pt idx="314">
                  <c:v>-1.06</c:v>
                </c:pt>
                <c:pt idx="315">
                  <c:v>-1.06</c:v>
                </c:pt>
                <c:pt idx="316">
                  <c:v>-1.06</c:v>
                </c:pt>
                <c:pt idx="317">
                  <c:v>1.06</c:v>
                </c:pt>
                <c:pt idx="318">
                  <c:v>4.75</c:v>
                </c:pt>
                <c:pt idx="319">
                  <c:v>8.25</c:v>
                </c:pt>
                <c:pt idx="320">
                  <c:v>11.13</c:v>
                </c:pt>
                <c:pt idx="321">
                  <c:v>13.63</c:v>
                </c:pt>
                <c:pt idx="322">
                  <c:v>13.63</c:v>
                </c:pt>
                <c:pt idx="323">
                  <c:v>14.06</c:v>
                </c:pt>
                <c:pt idx="324">
                  <c:v>23.13</c:v>
                </c:pt>
                <c:pt idx="325">
                  <c:v>28.75</c:v>
                </c:pt>
                <c:pt idx="326">
                  <c:v>33.44</c:v>
                </c:pt>
                <c:pt idx="327">
                  <c:v>38.44</c:v>
                </c:pt>
                <c:pt idx="328">
                  <c:v>48.44</c:v>
                </c:pt>
                <c:pt idx="329">
                  <c:v>56.25</c:v>
                </c:pt>
                <c:pt idx="330">
                  <c:v>62.81</c:v>
                </c:pt>
                <c:pt idx="331">
                  <c:v>62.81</c:v>
                </c:pt>
                <c:pt idx="332">
                  <c:v>68.13</c:v>
                </c:pt>
                <c:pt idx="333">
                  <c:v>70.63</c:v>
                </c:pt>
                <c:pt idx="334">
                  <c:v>70.63</c:v>
                </c:pt>
                <c:pt idx="335">
                  <c:v>70</c:v>
                </c:pt>
                <c:pt idx="336">
                  <c:v>70</c:v>
                </c:pt>
                <c:pt idx="337">
                  <c:v>55</c:v>
                </c:pt>
                <c:pt idx="338">
                  <c:v>45</c:v>
                </c:pt>
                <c:pt idx="339">
                  <c:v>41.25</c:v>
                </c:pt>
                <c:pt idx="340">
                  <c:v>41.88</c:v>
                </c:pt>
                <c:pt idx="341">
                  <c:v>41.88</c:v>
                </c:pt>
                <c:pt idx="342">
                  <c:v>42.81</c:v>
                </c:pt>
                <c:pt idx="343">
                  <c:v>44.06</c:v>
                </c:pt>
                <c:pt idx="344">
                  <c:v>40.630000000000003</c:v>
                </c:pt>
                <c:pt idx="345">
                  <c:v>39.380000000000003</c:v>
                </c:pt>
                <c:pt idx="346">
                  <c:v>35.94</c:v>
                </c:pt>
                <c:pt idx="347">
                  <c:v>32.19</c:v>
                </c:pt>
                <c:pt idx="348">
                  <c:v>26.56</c:v>
                </c:pt>
                <c:pt idx="349">
                  <c:v>25.63</c:v>
                </c:pt>
                <c:pt idx="350">
                  <c:v>20.94</c:v>
                </c:pt>
                <c:pt idx="351">
                  <c:v>20.94</c:v>
                </c:pt>
                <c:pt idx="352">
                  <c:v>20.309999999999999</c:v>
                </c:pt>
                <c:pt idx="353">
                  <c:v>-1.88</c:v>
                </c:pt>
                <c:pt idx="354">
                  <c:v>-3.75</c:v>
                </c:pt>
                <c:pt idx="355">
                  <c:v>-4.38</c:v>
                </c:pt>
                <c:pt idx="356">
                  <c:v>-1.88</c:v>
                </c:pt>
                <c:pt idx="357">
                  <c:v>12.19</c:v>
                </c:pt>
                <c:pt idx="358">
                  <c:v>11.88</c:v>
                </c:pt>
                <c:pt idx="359">
                  <c:v>11.25</c:v>
                </c:pt>
                <c:pt idx="360">
                  <c:v>12.5</c:v>
                </c:pt>
                <c:pt idx="361">
                  <c:v>18.440000000000001</c:v>
                </c:pt>
                <c:pt idx="362">
                  <c:v>23.44</c:v>
                </c:pt>
                <c:pt idx="363">
                  <c:v>28.44</c:v>
                </c:pt>
                <c:pt idx="364">
                  <c:v>32.81</c:v>
                </c:pt>
                <c:pt idx="365">
                  <c:v>32.81</c:v>
                </c:pt>
                <c:pt idx="366">
                  <c:v>31.56</c:v>
                </c:pt>
                <c:pt idx="367">
                  <c:v>31.56</c:v>
                </c:pt>
                <c:pt idx="368">
                  <c:v>34.06</c:v>
                </c:pt>
                <c:pt idx="369">
                  <c:v>34.69</c:v>
                </c:pt>
                <c:pt idx="370">
                  <c:v>55.31</c:v>
                </c:pt>
                <c:pt idx="371">
                  <c:v>74.06</c:v>
                </c:pt>
                <c:pt idx="372">
                  <c:v>93.13</c:v>
                </c:pt>
                <c:pt idx="373">
                  <c:v>96.88</c:v>
                </c:pt>
                <c:pt idx="374">
                  <c:v>95</c:v>
                </c:pt>
                <c:pt idx="375">
                  <c:v>90</c:v>
                </c:pt>
                <c:pt idx="376">
                  <c:v>76.88</c:v>
                </c:pt>
                <c:pt idx="377">
                  <c:v>70.63</c:v>
                </c:pt>
                <c:pt idx="378">
                  <c:v>64.44</c:v>
                </c:pt>
                <c:pt idx="379">
                  <c:v>70.94</c:v>
                </c:pt>
                <c:pt idx="380">
                  <c:v>70.31</c:v>
                </c:pt>
                <c:pt idx="381">
                  <c:v>70.31</c:v>
                </c:pt>
                <c:pt idx="382">
                  <c:v>70.31</c:v>
                </c:pt>
                <c:pt idx="383">
                  <c:v>69.69</c:v>
                </c:pt>
                <c:pt idx="384">
                  <c:v>44.06</c:v>
                </c:pt>
                <c:pt idx="385">
                  <c:v>17.75</c:v>
                </c:pt>
                <c:pt idx="386">
                  <c:v>-0.75</c:v>
                </c:pt>
                <c:pt idx="387">
                  <c:v>-1.06</c:v>
                </c:pt>
                <c:pt idx="388">
                  <c:v>-1.06</c:v>
                </c:pt>
                <c:pt idx="389">
                  <c:v>-1.06</c:v>
                </c:pt>
                <c:pt idx="390">
                  <c:v>1.06</c:v>
                </c:pt>
                <c:pt idx="391">
                  <c:v>4.75</c:v>
                </c:pt>
                <c:pt idx="392">
                  <c:v>8.25</c:v>
                </c:pt>
                <c:pt idx="393">
                  <c:v>11.13</c:v>
                </c:pt>
                <c:pt idx="394">
                  <c:v>13.63</c:v>
                </c:pt>
                <c:pt idx="395">
                  <c:v>13.63</c:v>
                </c:pt>
                <c:pt idx="396">
                  <c:v>14.06</c:v>
                </c:pt>
                <c:pt idx="397">
                  <c:v>23.13</c:v>
                </c:pt>
                <c:pt idx="398">
                  <c:v>28.75</c:v>
                </c:pt>
                <c:pt idx="399">
                  <c:v>33.44</c:v>
                </c:pt>
                <c:pt idx="400">
                  <c:v>38.44</c:v>
                </c:pt>
                <c:pt idx="401">
                  <c:v>48.44</c:v>
                </c:pt>
                <c:pt idx="402">
                  <c:v>56.25</c:v>
                </c:pt>
                <c:pt idx="403">
                  <c:v>62.81</c:v>
                </c:pt>
                <c:pt idx="404">
                  <c:v>62.81</c:v>
                </c:pt>
                <c:pt idx="405">
                  <c:v>68.13</c:v>
                </c:pt>
                <c:pt idx="406">
                  <c:v>70.63</c:v>
                </c:pt>
                <c:pt idx="407">
                  <c:v>70.63</c:v>
                </c:pt>
                <c:pt idx="408">
                  <c:v>70</c:v>
                </c:pt>
                <c:pt idx="409">
                  <c:v>70</c:v>
                </c:pt>
                <c:pt idx="410">
                  <c:v>55</c:v>
                </c:pt>
                <c:pt idx="411">
                  <c:v>45</c:v>
                </c:pt>
                <c:pt idx="412">
                  <c:v>41.25</c:v>
                </c:pt>
                <c:pt idx="413">
                  <c:v>41.88</c:v>
                </c:pt>
                <c:pt idx="414">
                  <c:v>41.88</c:v>
                </c:pt>
                <c:pt idx="415">
                  <c:v>42.81</c:v>
                </c:pt>
                <c:pt idx="416">
                  <c:v>44.06</c:v>
                </c:pt>
                <c:pt idx="417">
                  <c:v>40.630000000000003</c:v>
                </c:pt>
                <c:pt idx="418">
                  <c:v>39.380000000000003</c:v>
                </c:pt>
                <c:pt idx="419">
                  <c:v>35.94</c:v>
                </c:pt>
                <c:pt idx="420">
                  <c:v>32.19</c:v>
                </c:pt>
                <c:pt idx="421">
                  <c:v>26.56</c:v>
                </c:pt>
                <c:pt idx="422">
                  <c:v>25.63</c:v>
                </c:pt>
                <c:pt idx="423">
                  <c:v>20.94</c:v>
                </c:pt>
                <c:pt idx="424">
                  <c:v>20.94</c:v>
                </c:pt>
                <c:pt idx="425">
                  <c:v>20.309999999999999</c:v>
                </c:pt>
                <c:pt idx="426">
                  <c:v>20.309999999999999</c:v>
                </c:pt>
                <c:pt idx="427">
                  <c:v>20.94</c:v>
                </c:pt>
                <c:pt idx="428">
                  <c:v>-1.88</c:v>
                </c:pt>
                <c:pt idx="429">
                  <c:v>-3.75</c:v>
                </c:pt>
                <c:pt idx="430">
                  <c:v>-4.38</c:v>
                </c:pt>
                <c:pt idx="431">
                  <c:v>-1.88</c:v>
                </c:pt>
                <c:pt idx="432">
                  <c:v>12.19</c:v>
                </c:pt>
                <c:pt idx="433">
                  <c:v>11.88</c:v>
                </c:pt>
                <c:pt idx="434">
                  <c:v>11.25</c:v>
                </c:pt>
                <c:pt idx="435">
                  <c:v>12.5</c:v>
                </c:pt>
                <c:pt idx="436">
                  <c:v>18.440000000000001</c:v>
                </c:pt>
                <c:pt idx="437">
                  <c:v>23.44</c:v>
                </c:pt>
                <c:pt idx="438">
                  <c:v>28.44</c:v>
                </c:pt>
                <c:pt idx="439">
                  <c:v>32.81</c:v>
                </c:pt>
                <c:pt idx="440">
                  <c:v>32.81</c:v>
                </c:pt>
                <c:pt idx="441">
                  <c:v>31.56</c:v>
                </c:pt>
                <c:pt idx="442">
                  <c:v>31.56</c:v>
                </c:pt>
                <c:pt idx="443">
                  <c:v>34.06</c:v>
                </c:pt>
                <c:pt idx="444">
                  <c:v>34.69</c:v>
                </c:pt>
                <c:pt idx="445">
                  <c:v>55.31</c:v>
                </c:pt>
                <c:pt idx="446">
                  <c:v>74.06</c:v>
                </c:pt>
                <c:pt idx="447">
                  <c:v>93.13</c:v>
                </c:pt>
                <c:pt idx="448">
                  <c:v>96.88</c:v>
                </c:pt>
                <c:pt idx="449">
                  <c:v>95</c:v>
                </c:pt>
                <c:pt idx="450">
                  <c:v>90</c:v>
                </c:pt>
                <c:pt idx="451">
                  <c:v>76.88</c:v>
                </c:pt>
                <c:pt idx="452">
                  <c:v>70.63</c:v>
                </c:pt>
                <c:pt idx="453">
                  <c:v>64.44</c:v>
                </c:pt>
                <c:pt idx="454">
                  <c:v>70.94</c:v>
                </c:pt>
                <c:pt idx="455">
                  <c:v>70.31</c:v>
                </c:pt>
                <c:pt idx="456">
                  <c:v>70.31</c:v>
                </c:pt>
                <c:pt idx="457">
                  <c:v>70.31</c:v>
                </c:pt>
                <c:pt idx="458">
                  <c:v>69.69</c:v>
                </c:pt>
                <c:pt idx="459">
                  <c:v>44.06</c:v>
                </c:pt>
                <c:pt idx="460">
                  <c:v>17.75</c:v>
                </c:pt>
                <c:pt idx="461">
                  <c:v>-0.75</c:v>
                </c:pt>
                <c:pt idx="462">
                  <c:v>-1.06</c:v>
                </c:pt>
                <c:pt idx="463">
                  <c:v>-1.06</c:v>
                </c:pt>
                <c:pt idx="464">
                  <c:v>-1.06</c:v>
                </c:pt>
                <c:pt idx="465">
                  <c:v>1.06</c:v>
                </c:pt>
                <c:pt idx="466">
                  <c:v>4.75</c:v>
                </c:pt>
                <c:pt idx="467">
                  <c:v>8.25</c:v>
                </c:pt>
                <c:pt idx="468">
                  <c:v>11.13</c:v>
                </c:pt>
                <c:pt idx="469">
                  <c:v>13.63</c:v>
                </c:pt>
                <c:pt idx="470">
                  <c:v>13.63</c:v>
                </c:pt>
                <c:pt idx="471">
                  <c:v>14.06</c:v>
                </c:pt>
                <c:pt idx="472">
                  <c:v>23.13</c:v>
                </c:pt>
                <c:pt idx="473">
                  <c:v>28.75</c:v>
                </c:pt>
                <c:pt idx="474">
                  <c:v>33.44</c:v>
                </c:pt>
                <c:pt idx="475">
                  <c:v>38.44</c:v>
                </c:pt>
                <c:pt idx="476">
                  <c:v>48.44</c:v>
                </c:pt>
                <c:pt idx="477">
                  <c:v>56.25</c:v>
                </c:pt>
                <c:pt idx="478">
                  <c:v>62.81</c:v>
                </c:pt>
                <c:pt idx="479">
                  <c:v>62.81</c:v>
                </c:pt>
                <c:pt idx="480">
                  <c:v>68.13</c:v>
                </c:pt>
                <c:pt idx="481">
                  <c:v>70.63</c:v>
                </c:pt>
                <c:pt idx="482">
                  <c:v>70.63</c:v>
                </c:pt>
                <c:pt idx="483">
                  <c:v>70</c:v>
                </c:pt>
                <c:pt idx="484">
                  <c:v>70</c:v>
                </c:pt>
                <c:pt idx="485">
                  <c:v>55</c:v>
                </c:pt>
                <c:pt idx="486">
                  <c:v>45</c:v>
                </c:pt>
                <c:pt idx="487">
                  <c:v>41.25</c:v>
                </c:pt>
                <c:pt idx="488">
                  <c:v>41.88</c:v>
                </c:pt>
                <c:pt idx="489">
                  <c:v>41.88</c:v>
                </c:pt>
                <c:pt idx="490">
                  <c:v>42.81</c:v>
                </c:pt>
                <c:pt idx="491">
                  <c:v>44.06</c:v>
                </c:pt>
                <c:pt idx="492">
                  <c:v>40.630000000000003</c:v>
                </c:pt>
                <c:pt idx="493">
                  <c:v>39.380000000000003</c:v>
                </c:pt>
                <c:pt idx="494">
                  <c:v>35.94</c:v>
                </c:pt>
                <c:pt idx="495">
                  <c:v>32.19</c:v>
                </c:pt>
                <c:pt idx="496">
                  <c:v>26.56</c:v>
                </c:pt>
                <c:pt idx="497">
                  <c:v>25.63</c:v>
                </c:pt>
                <c:pt idx="498">
                  <c:v>20.94</c:v>
                </c:pt>
                <c:pt idx="499">
                  <c:v>20.94</c:v>
                </c:pt>
                <c:pt idx="500">
                  <c:v>20.309999999999999</c:v>
                </c:pt>
                <c:pt idx="501">
                  <c:v>20.309999999999999</c:v>
                </c:pt>
                <c:pt idx="502">
                  <c:v>20.94</c:v>
                </c:pt>
                <c:pt idx="503">
                  <c:v>22.5</c:v>
                </c:pt>
                <c:pt idx="504">
                  <c:v>-1.88</c:v>
                </c:pt>
                <c:pt idx="505">
                  <c:v>-3.75</c:v>
                </c:pt>
                <c:pt idx="506">
                  <c:v>-4.38</c:v>
                </c:pt>
                <c:pt idx="507">
                  <c:v>-1.88</c:v>
                </c:pt>
                <c:pt idx="508">
                  <c:v>12.19</c:v>
                </c:pt>
                <c:pt idx="509">
                  <c:v>11.88</c:v>
                </c:pt>
                <c:pt idx="510">
                  <c:v>11.25</c:v>
                </c:pt>
                <c:pt idx="511">
                  <c:v>12.5</c:v>
                </c:pt>
                <c:pt idx="512">
                  <c:v>18.440000000000001</c:v>
                </c:pt>
                <c:pt idx="513">
                  <c:v>23.44</c:v>
                </c:pt>
                <c:pt idx="514">
                  <c:v>28.44</c:v>
                </c:pt>
                <c:pt idx="515">
                  <c:v>32.81</c:v>
                </c:pt>
                <c:pt idx="516">
                  <c:v>32.81</c:v>
                </c:pt>
                <c:pt idx="517">
                  <c:v>31.56</c:v>
                </c:pt>
                <c:pt idx="518">
                  <c:v>31.56</c:v>
                </c:pt>
                <c:pt idx="519">
                  <c:v>34.06</c:v>
                </c:pt>
                <c:pt idx="520">
                  <c:v>34.69</c:v>
                </c:pt>
                <c:pt idx="521">
                  <c:v>55.31</c:v>
                </c:pt>
                <c:pt idx="522">
                  <c:v>74.06</c:v>
                </c:pt>
                <c:pt idx="523">
                  <c:v>93.13</c:v>
                </c:pt>
                <c:pt idx="524">
                  <c:v>96.88</c:v>
                </c:pt>
                <c:pt idx="525">
                  <c:v>95</c:v>
                </c:pt>
                <c:pt idx="526">
                  <c:v>90</c:v>
                </c:pt>
                <c:pt idx="527">
                  <c:v>76.88</c:v>
                </c:pt>
                <c:pt idx="528">
                  <c:v>70.63</c:v>
                </c:pt>
                <c:pt idx="529">
                  <c:v>64.44</c:v>
                </c:pt>
                <c:pt idx="530">
                  <c:v>70.94</c:v>
                </c:pt>
                <c:pt idx="531">
                  <c:v>70.31</c:v>
                </c:pt>
                <c:pt idx="532">
                  <c:v>70.31</c:v>
                </c:pt>
                <c:pt idx="533">
                  <c:v>70.31</c:v>
                </c:pt>
                <c:pt idx="534">
                  <c:v>69.69</c:v>
                </c:pt>
                <c:pt idx="535">
                  <c:v>44.06</c:v>
                </c:pt>
                <c:pt idx="536">
                  <c:v>17.75</c:v>
                </c:pt>
                <c:pt idx="537">
                  <c:v>-0.75</c:v>
                </c:pt>
                <c:pt idx="538">
                  <c:v>-1.06</c:v>
                </c:pt>
                <c:pt idx="539">
                  <c:v>-1.06</c:v>
                </c:pt>
                <c:pt idx="540">
                  <c:v>-1.06</c:v>
                </c:pt>
                <c:pt idx="541">
                  <c:v>1.06</c:v>
                </c:pt>
                <c:pt idx="542">
                  <c:v>4.75</c:v>
                </c:pt>
                <c:pt idx="543">
                  <c:v>8.25</c:v>
                </c:pt>
                <c:pt idx="544">
                  <c:v>11.13</c:v>
                </c:pt>
                <c:pt idx="545">
                  <c:v>13.63</c:v>
                </c:pt>
                <c:pt idx="546">
                  <c:v>13.63</c:v>
                </c:pt>
                <c:pt idx="547">
                  <c:v>14.06</c:v>
                </c:pt>
                <c:pt idx="548">
                  <c:v>23.13</c:v>
                </c:pt>
                <c:pt idx="549">
                  <c:v>28.75</c:v>
                </c:pt>
                <c:pt idx="550">
                  <c:v>33.44</c:v>
                </c:pt>
                <c:pt idx="551">
                  <c:v>38.44</c:v>
                </c:pt>
                <c:pt idx="552">
                  <c:v>48.44</c:v>
                </c:pt>
                <c:pt idx="553">
                  <c:v>56.25</c:v>
                </c:pt>
                <c:pt idx="554">
                  <c:v>62.81</c:v>
                </c:pt>
                <c:pt idx="555">
                  <c:v>62.81</c:v>
                </c:pt>
                <c:pt idx="556">
                  <c:v>68.13</c:v>
                </c:pt>
                <c:pt idx="557">
                  <c:v>70.63</c:v>
                </c:pt>
                <c:pt idx="558">
                  <c:v>70.63</c:v>
                </c:pt>
                <c:pt idx="559">
                  <c:v>70</c:v>
                </c:pt>
                <c:pt idx="560">
                  <c:v>70</c:v>
                </c:pt>
                <c:pt idx="561">
                  <c:v>55</c:v>
                </c:pt>
                <c:pt idx="562">
                  <c:v>45</c:v>
                </c:pt>
                <c:pt idx="563">
                  <c:v>41.25</c:v>
                </c:pt>
                <c:pt idx="564">
                  <c:v>41.88</c:v>
                </c:pt>
                <c:pt idx="565">
                  <c:v>41.88</c:v>
                </c:pt>
                <c:pt idx="566">
                  <c:v>42.81</c:v>
                </c:pt>
                <c:pt idx="567">
                  <c:v>44.06</c:v>
                </c:pt>
                <c:pt idx="568">
                  <c:v>40.630000000000003</c:v>
                </c:pt>
                <c:pt idx="569">
                  <c:v>39.380000000000003</c:v>
                </c:pt>
                <c:pt idx="570">
                  <c:v>35.94</c:v>
                </c:pt>
                <c:pt idx="571">
                  <c:v>32.19</c:v>
                </c:pt>
                <c:pt idx="572">
                  <c:v>26.56</c:v>
                </c:pt>
                <c:pt idx="573">
                  <c:v>25.63</c:v>
                </c:pt>
                <c:pt idx="574">
                  <c:v>20.94</c:v>
                </c:pt>
                <c:pt idx="575">
                  <c:v>20.94</c:v>
                </c:pt>
                <c:pt idx="576">
                  <c:v>20.309999999999999</c:v>
                </c:pt>
                <c:pt idx="577">
                  <c:v>20.309999999999999</c:v>
                </c:pt>
                <c:pt idx="578">
                  <c:v>20.94</c:v>
                </c:pt>
                <c:pt idx="579">
                  <c:v>22.5</c:v>
                </c:pt>
                <c:pt idx="580">
                  <c:v>23.75</c:v>
                </c:pt>
                <c:pt idx="581">
                  <c:v>28.75</c:v>
                </c:pt>
                <c:pt idx="582">
                  <c:v>29.06</c:v>
                </c:pt>
                <c:pt idx="583">
                  <c:v>-1.88</c:v>
                </c:pt>
                <c:pt idx="584">
                  <c:v>-3.75</c:v>
                </c:pt>
                <c:pt idx="585">
                  <c:v>-4.38</c:v>
                </c:pt>
                <c:pt idx="586">
                  <c:v>-1.88</c:v>
                </c:pt>
                <c:pt idx="587">
                  <c:v>12.19</c:v>
                </c:pt>
                <c:pt idx="588">
                  <c:v>11.88</c:v>
                </c:pt>
                <c:pt idx="589">
                  <c:v>11.25</c:v>
                </c:pt>
                <c:pt idx="590">
                  <c:v>12.5</c:v>
                </c:pt>
                <c:pt idx="591">
                  <c:v>18.440000000000001</c:v>
                </c:pt>
                <c:pt idx="592">
                  <c:v>23.44</c:v>
                </c:pt>
                <c:pt idx="593">
                  <c:v>28.44</c:v>
                </c:pt>
                <c:pt idx="594">
                  <c:v>32.81</c:v>
                </c:pt>
                <c:pt idx="595">
                  <c:v>32.81</c:v>
                </c:pt>
                <c:pt idx="596">
                  <c:v>31.56</c:v>
                </c:pt>
                <c:pt idx="597">
                  <c:v>31.56</c:v>
                </c:pt>
                <c:pt idx="598">
                  <c:v>34.06</c:v>
                </c:pt>
                <c:pt idx="599">
                  <c:v>34.69</c:v>
                </c:pt>
                <c:pt idx="600">
                  <c:v>55.31</c:v>
                </c:pt>
                <c:pt idx="601">
                  <c:v>74.06</c:v>
                </c:pt>
                <c:pt idx="602">
                  <c:v>93.13</c:v>
                </c:pt>
                <c:pt idx="603">
                  <c:v>96.88</c:v>
                </c:pt>
                <c:pt idx="604">
                  <c:v>95</c:v>
                </c:pt>
                <c:pt idx="605">
                  <c:v>90</c:v>
                </c:pt>
                <c:pt idx="606">
                  <c:v>76.88</c:v>
                </c:pt>
                <c:pt idx="607">
                  <c:v>70.63</c:v>
                </c:pt>
                <c:pt idx="608">
                  <c:v>64.44</c:v>
                </c:pt>
                <c:pt idx="609">
                  <c:v>70.94</c:v>
                </c:pt>
                <c:pt idx="610">
                  <c:v>70.31</c:v>
                </c:pt>
                <c:pt idx="611">
                  <c:v>70.31</c:v>
                </c:pt>
                <c:pt idx="612">
                  <c:v>70.31</c:v>
                </c:pt>
                <c:pt idx="613">
                  <c:v>69.69</c:v>
                </c:pt>
                <c:pt idx="614">
                  <c:v>44.06</c:v>
                </c:pt>
                <c:pt idx="615">
                  <c:v>17.75</c:v>
                </c:pt>
                <c:pt idx="616">
                  <c:v>-0.75</c:v>
                </c:pt>
                <c:pt idx="617">
                  <c:v>-1.06</c:v>
                </c:pt>
                <c:pt idx="618">
                  <c:v>-1.06</c:v>
                </c:pt>
                <c:pt idx="619">
                  <c:v>-1.06</c:v>
                </c:pt>
                <c:pt idx="620">
                  <c:v>1.06</c:v>
                </c:pt>
                <c:pt idx="621">
                  <c:v>4.75</c:v>
                </c:pt>
                <c:pt idx="622">
                  <c:v>8.25</c:v>
                </c:pt>
                <c:pt idx="623">
                  <c:v>11.13</c:v>
                </c:pt>
                <c:pt idx="624">
                  <c:v>13.63</c:v>
                </c:pt>
                <c:pt idx="625">
                  <c:v>13.63</c:v>
                </c:pt>
                <c:pt idx="626">
                  <c:v>14.06</c:v>
                </c:pt>
                <c:pt idx="627">
                  <c:v>23.13</c:v>
                </c:pt>
                <c:pt idx="628">
                  <c:v>28.75</c:v>
                </c:pt>
                <c:pt idx="629">
                  <c:v>33.44</c:v>
                </c:pt>
                <c:pt idx="630">
                  <c:v>38.44</c:v>
                </c:pt>
                <c:pt idx="631">
                  <c:v>48.44</c:v>
                </c:pt>
                <c:pt idx="632">
                  <c:v>56.25</c:v>
                </c:pt>
                <c:pt idx="633">
                  <c:v>62.81</c:v>
                </c:pt>
                <c:pt idx="634">
                  <c:v>62.81</c:v>
                </c:pt>
                <c:pt idx="635">
                  <c:v>68.13</c:v>
                </c:pt>
                <c:pt idx="636">
                  <c:v>70.63</c:v>
                </c:pt>
                <c:pt idx="637">
                  <c:v>70.63</c:v>
                </c:pt>
                <c:pt idx="638">
                  <c:v>70</c:v>
                </c:pt>
                <c:pt idx="639">
                  <c:v>70</c:v>
                </c:pt>
                <c:pt idx="640">
                  <c:v>55</c:v>
                </c:pt>
                <c:pt idx="641">
                  <c:v>45</c:v>
                </c:pt>
                <c:pt idx="642">
                  <c:v>41.25</c:v>
                </c:pt>
                <c:pt idx="643">
                  <c:v>41.88</c:v>
                </c:pt>
                <c:pt idx="644">
                  <c:v>41.88</c:v>
                </c:pt>
                <c:pt idx="645">
                  <c:v>42.81</c:v>
                </c:pt>
                <c:pt idx="646">
                  <c:v>44.06</c:v>
                </c:pt>
                <c:pt idx="647">
                  <c:v>40.630000000000003</c:v>
                </c:pt>
                <c:pt idx="648">
                  <c:v>39.380000000000003</c:v>
                </c:pt>
                <c:pt idx="649">
                  <c:v>35.94</c:v>
                </c:pt>
                <c:pt idx="650">
                  <c:v>32.19</c:v>
                </c:pt>
                <c:pt idx="651">
                  <c:v>26.56</c:v>
                </c:pt>
                <c:pt idx="652">
                  <c:v>25.63</c:v>
                </c:pt>
                <c:pt idx="653">
                  <c:v>20.94</c:v>
                </c:pt>
                <c:pt idx="654">
                  <c:v>20.94</c:v>
                </c:pt>
                <c:pt idx="655">
                  <c:v>20.309999999999999</c:v>
                </c:pt>
                <c:pt idx="656">
                  <c:v>20.309999999999999</c:v>
                </c:pt>
                <c:pt idx="657">
                  <c:v>20.94</c:v>
                </c:pt>
                <c:pt idx="658">
                  <c:v>22.5</c:v>
                </c:pt>
                <c:pt idx="659">
                  <c:v>23.75</c:v>
                </c:pt>
                <c:pt idx="660">
                  <c:v>28.75</c:v>
                </c:pt>
                <c:pt idx="661">
                  <c:v>29.06</c:v>
                </c:pt>
                <c:pt idx="662">
                  <c:v>32.81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58-0946-9A34-71478B8C1FCD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(Sheet1!$A$1:$A$68,Sheet1!$A$1:$A$69,Sheet1!$A$1:$A$71,Sheet1!$A$1:$A$72,Sheet1!$A$1:$A$73,Sheet1!$A$1:$A$75,Sheet1!$A$1:$A$76,Sheet1!$A$1:$A$79,Sheet1!$A$1:$A$80)</c:f>
              <c:numCache>
                <c:formatCode>mmm\-yy</c:formatCode>
                <c:ptCount val="66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 formatCode="d\-mmm">
                  <c:v>44621</c:v>
                </c:pt>
                <c:pt idx="27" formatCode="d\-mmm">
                  <c:v>44652</c:v>
                </c:pt>
                <c:pt idx="28" formatCode="d\-mmm">
                  <c:v>44682</c:v>
                </c:pt>
                <c:pt idx="29" formatCode="d\-mmm">
                  <c:v>44713</c:v>
                </c:pt>
                <c:pt idx="30" formatCode="d\-mmm">
                  <c:v>44743</c:v>
                </c:pt>
                <c:pt idx="31" formatCode="d\-mmm">
                  <c:v>44774</c:v>
                </c:pt>
                <c:pt idx="32" formatCode="d\-mmm">
                  <c:v>44805</c:v>
                </c:pt>
                <c:pt idx="33" formatCode="d\-mmm">
                  <c:v>44835</c:v>
                </c:pt>
                <c:pt idx="34" formatCode="d\-mmm">
                  <c:v>44866</c:v>
                </c:pt>
                <c:pt idx="35" formatCode="d\-mmm">
                  <c:v>44896</c:v>
                </c:pt>
                <c:pt idx="36" formatCode="d\-mmm">
                  <c:v>44949</c:v>
                </c:pt>
                <c:pt idx="37" formatCode="d\-mmm">
                  <c:v>44980</c:v>
                </c:pt>
                <c:pt idx="38" formatCode="d\-mmm">
                  <c:v>45008</c:v>
                </c:pt>
                <c:pt idx="39" formatCode="d\-mmm">
                  <c:v>45039</c:v>
                </c:pt>
                <c:pt idx="40" formatCode="d\-mmm">
                  <c:v>45069</c:v>
                </c:pt>
                <c:pt idx="41" formatCode="d\-mmm">
                  <c:v>45100</c:v>
                </c:pt>
                <c:pt idx="42" formatCode="d\-mmm">
                  <c:v>45130</c:v>
                </c:pt>
                <c:pt idx="43" formatCode="m/d/yy">
                  <c:v>45169</c:v>
                </c:pt>
                <c:pt idx="44" formatCode="m/d/yy">
                  <c:v>45199</c:v>
                </c:pt>
                <c:pt idx="45" formatCode="m/d/yy">
                  <c:v>45230</c:v>
                </c:pt>
                <c:pt idx="46" formatCode="m/d/yy">
                  <c:v>45260</c:v>
                </c:pt>
                <c:pt idx="47" formatCode="m/d/yy">
                  <c:v>45291</c:v>
                </c:pt>
                <c:pt idx="48" formatCode="m/d/yy">
                  <c:v>45322</c:v>
                </c:pt>
                <c:pt idx="49" formatCode="m/d/yy">
                  <c:v>45351</c:v>
                </c:pt>
                <c:pt idx="50" formatCode="m/d/yy">
                  <c:v>45382</c:v>
                </c:pt>
                <c:pt idx="51" formatCode="m/d/yy">
                  <c:v>45412</c:v>
                </c:pt>
                <c:pt idx="52" formatCode="m/d/yy">
                  <c:v>45443</c:v>
                </c:pt>
                <c:pt idx="53" formatCode="m/d/yy">
                  <c:v>45473</c:v>
                </c:pt>
                <c:pt idx="54" formatCode="m/d/yy">
                  <c:v>45504</c:v>
                </c:pt>
                <c:pt idx="55" formatCode="m/d/yy">
                  <c:v>45535</c:v>
                </c:pt>
                <c:pt idx="56" formatCode="m/d/yy">
                  <c:v>45565</c:v>
                </c:pt>
                <c:pt idx="57" formatCode="m/d/yy">
                  <c:v>45596</c:v>
                </c:pt>
                <c:pt idx="58" formatCode="m/d/yy">
                  <c:v>45626</c:v>
                </c:pt>
                <c:pt idx="59" formatCode="m/d/yy">
                  <c:v>45657</c:v>
                </c:pt>
                <c:pt idx="60" formatCode="m/d/yy">
                  <c:v>45688</c:v>
                </c:pt>
                <c:pt idx="61" formatCode="m/d/yy">
                  <c:v>45716</c:v>
                </c:pt>
                <c:pt idx="62" formatCode="m/d/yy">
                  <c:v>45747</c:v>
                </c:pt>
                <c:pt idx="63" formatCode="m/d/yy">
                  <c:v>45777</c:v>
                </c:pt>
                <c:pt idx="64" formatCode="m/d/yy">
                  <c:v>45808</c:v>
                </c:pt>
                <c:pt idx="65" formatCode="m/d/yy">
                  <c:v>45838</c:v>
                </c:pt>
                <c:pt idx="66" formatCode="m/d/yy">
                  <c:v>45869</c:v>
                </c:pt>
                <c:pt idx="67" formatCode="m/d/yy">
                  <c:v>45900</c:v>
                </c:pt>
                <c:pt idx="68">
                  <c:v>43831</c:v>
                </c:pt>
                <c:pt idx="69">
                  <c:v>43862</c:v>
                </c:pt>
                <c:pt idx="70">
                  <c:v>43891</c:v>
                </c:pt>
                <c:pt idx="71">
                  <c:v>43922</c:v>
                </c:pt>
                <c:pt idx="72">
                  <c:v>43952</c:v>
                </c:pt>
                <c:pt idx="73">
                  <c:v>43983</c:v>
                </c:pt>
                <c:pt idx="74">
                  <c:v>44013</c:v>
                </c:pt>
                <c:pt idx="75">
                  <c:v>44044</c:v>
                </c:pt>
                <c:pt idx="76">
                  <c:v>44075</c:v>
                </c:pt>
                <c:pt idx="77">
                  <c:v>44105</c:v>
                </c:pt>
                <c:pt idx="78">
                  <c:v>44136</c:v>
                </c:pt>
                <c:pt idx="79">
                  <c:v>44166</c:v>
                </c:pt>
                <c:pt idx="80">
                  <c:v>44197</c:v>
                </c:pt>
                <c:pt idx="81">
                  <c:v>44228</c:v>
                </c:pt>
                <c:pt idx="82">
                  <c:v>44256</c:v>
                </c:pt>
                <c:pt idx="83">
                  <c:v>44287</c:v>
                </c:pt>
                <c:pt idx="84">
                  <c:v>44317</c:v>
                </c:pt>
                <c:pt idx="85">
                  <c:v>44348</c:v>
                </c:pt>
                <c:pt idx="86">
                  <c:v>44378</c:v>
                </c:pt>
                <c:pt idx="87">
                  <c:v>44409</c:v>
                </c:pt>
                <c:pt idx="88">
                  <c:v>44440</c:v>
                </c:pt>
                <c:pt idx="89">
                  <c:v>44470</c:v>
                </c:pt>
                <c:pt idx="90">
                  <c:v>44501</c:v>
                </c:pt>
                <c:pt idx="91">
                  <c:v>44531</c:v>
                </c:pt>
                <c:pt idx="92">
                  <c:v>44562</c:v>
                </c:pt>
                <c:pt idx="93">
                  <c:v>44593</c:v>
                </c:pt>
                <c:pt idx="94" formatCode="d\-mmm">
                  <c:v>44621</c:v>
                </c:pt>
                <c:pt idx="95" formatCode="d\-mmm">
                  <c:v>44652</c:v>
                </c:pt>
                <c:pt idx="96" formatCode="d\-mmm">
                  <c:v>44682</c:v>
                </c:pt>
                <c:pt idx="97" formatCode="d\-mmm">
                  <c:v>44713</c:v>
                </c:pt>
                <c:pt idx="98" formatCode="d\-mmm">
                  <c:v>44743</c:v>
                </c:pt>
                <c:pt idx="99" formatCode="d\-mmm">
                  <c:v>44774</c:v>
                </c:pt>
                <c:pt idx="100" formatCode="d\-mmm">
                  <c:v>44805</c:v>
                </c:pt>
                <c:pt idx="101" formatCode="d\-mmm">
                  <c:v>44835</c:v>
                </c:pt>
                <c:pt idx="102" formatCode="d\-mmm">
                  <c:v>44866</c:v>
                </c:pt>
                <c:pt idx="103" formatCode="d\-mmm">
                  <c:v>44896</c:v>
                </c:pt>
                <c:pt idx="104" formatCode="d\-mmm">
                  <c:v>44949</c:v>
                </c:pt>
                <c:pt idx="105" formatCode="d\-mmm">
                  <c:v>44980</c:v>
                </c:pt>
                <c:pt idx="106" formatCode="d\-mmm">
                  <c:v>45008</c:v>
                </c:pt>
                <c:pt idx="107" formatCode="d\-mmm">
                  <c:v>45039</c:v>
                </c:pt>
                <c:pt idx="108" formatCode="d\-mmm">
                  <c:v>45069</c:v>
                </c:pt>
                <c:pt idx="109" formatCode="d\-mmm">
                  <c:v>45100</c:v>
                </c:pt>
                <c:pt idx="110" formatCode="d\-mmm">
                  <c:v>45130</c:v>
                </c:pt>
                <c:pt idx="111" formatCode="m/d/yy">
                  <c:v>45169</c:v>
                </c:pt>
                <c:pt idx="112" formatCode="m/d/yy">
                  <c:v>45199</c:v>
                </c:pt>
                <c:pt idx="113" formatCode="m/d/yy">
                  <c:v>45230</c:v>
                </c:pt>
                <c:pt idx="114" formatCode="m/d/yy">
                  <c:v>45260</c:v>
                </c:pt>
                <c:pt idx="115" formatCode="m/d/yy">
                  <c:v>45291</c:v>
                </c:pt>
                <c:pt idx="116" formatCode="m/d/yy">
                  <c:v>45322</c:v>
                </c:pt>
                <c:pt idx="117" formatCode="m/d/yy">
                  <c:v>45351</c:v>
                </c:pt>
                <c:pt idx="118" formatCode="m/d/yy">
                  <c:v>45382</c:v>
                </c:pt>
                <c:pt idx="119" formatCode="m/d/yy">
                  <c:v>45412</c:v>
                </c:pt>
                <c:pt idx="120" formatCode="m/d/yy">
                  <c:v>45443</c:v>
                </c:pt>
                <c:pt idx="121" formatCode="m/d/yy">
                  <c:v>45473</c:v>
                </c:pt>
                <c:pt idx="122" formatCode="m/d/yy">
                  <c:v>45504</c:v>
                </c:pt>
                <c:pt idx="123" formatCode="m/d/yy">
                  <c:v>45535</c:v>
                </c:pt>
                <c:pt idx="124" formatCode="m/d/yy">
                  <c:v>45565</c:v>
                </c:pt>
                <c:pt idx="125" formatCode="m/d/yy">
                  <c:v>45596</c:v>
                </c:pt>
                <c:pt idx="126" formatCode="m/d/yy">
                  <c:v>45626</c:v>
                </c:pt>
                <c:pt idx="127" formatCode="m/d/yy">
                  <c:v>45657</c:v>
                </c:pt>
                <c:pt idx="128" formatCode="m/d/yy">
                  <c:v>45688</c:v>
                </c:pt>
                <c:pt idx="129" formatCode="m/d/yy">
                  <c:v>45716</c:v>
                </c:pt>
                <c:pt idx="130" formatCode="m/d/yy">
                  <c:v>45747</c:v>
                </c:pt>
                <c:pt idx="131" formatCode="m/d/yy">
                  <c:v>45777</c:v>
                </c:pt>
                <c:pt idx="132" formatCode="m/d/yy">
                  <c:v>45808</c:v>
                </c:pt>
                <c:pt idx="133" formatCode="m/d/yy">
                  <c:v>45838</c:v>
                </c:pt>
                <c:pt idx="134" formatCode="m/d/yy">
                  <c:v>45869</c:v>
                </c:pt>
                <c:pt idx="135" formatCode="m/d/yy">
                  <c:v>45900</c:v>
                </c:pt>
                <c:pt idx="136" formatCode="m/d/yy">
                  <c:v>45930</c:v>
                </c:pt>
                <c:pt idx="137">
                  <c:v>43831</c:v>
                </c:pt>
                <c:pt idx="138">
                  <c:v>43862</c:v>
                </c:pt>
                <c:pt idx="139">
                  <c:v>43891</c:v>
                </c:pt>
                <c:pt idx="140">
                  <c:v>43922</c:v>
                </c:pt>
                <c:pt idx="141">
                  <c:v>43952</c:v>
                </c:pt>
                <c:pt idx="142">
                  <c:v>43983</c:v>
                </c:pt>
                <c:pt idx="143">
                  <c:v>44013</c:v>
                </c:pt>
                <c:pt idx="144">
                  <c:v>44044</c:v>
                </c:pt>
                <c:pt idx="145">
                  <c:v>44075</c:v>
                </c:pt>
                <c:pt idx="146">
                  <c:v>44105</c:v>
                </c:pt>
                <c:pt idx="147">
                  <c:v>44136</c:v>
                </c:pt>
                <c:pt idx="148">
                  <c:v>44166</c:v>
                </c:pt>
                <c:pt idx="149">
                  <c:v>44197</c:v>
                </c:pt>
                <c:pt idx="150">
                  <c:v>44228</c:v>
                </c:pt>
                <c:pt idx="151">
                  <c:v>44256</c:v>
                </c:pt>
                <c:pt idx="152">
                  <c:v>44287</c:v>
                </c:pt>
                <c:pt idx="153">
                  <c:v>44317</c:v>
                </c:pt>
                <c:pt idx="154">
                  <c:v>44348</c:v>
                </c:pt>
                <c:pt idx="155">
                  <c:v>44378</c:v>
                </c:pt>
                <c:pt idx="156">
                  <c:v>44409</c:v>
                </c:pt>
                <c:pt idx="157">
                  <c:v>44440</c:v>
                </c:pt>
                <c:pt idx="158">
                  <c:v>44470</c:v>
                </c:pt>
                <c:pt idx="159">
                  <c:v>44501</c:v>
                </c:pt>
                <c:pt idx="160">
                  <c:v>44531</c:v>
                </c:pt>
                <c:pt idx="161">
                  <c:v>44562</c:v>
                </c:pt>
                <c:pt idx="162">
                  <c:v>44593</c:v>
                </c:pt>
                <c:pt idx="163" formatCode="d\-mmm">
                  <c:v>44621</c:v>
                </c:pt>
                <c:pt idx="164" formatCode="d\-mmm">
                  <c:v>44652</c:v>
                </c:pt>
                <c:pt idx="165" formatCode="d\-mmm">
                  <c:v>44682</c:v>
                </c:pt>
                <c:pt idx="166" formatCode="d\-mmm">
                  <c:v>44713</c:v>
                </c:pt>
                <c:pt idx="167" formatCode="d\-mmm">
                  <c:v>44743</c:v>
                </c:pt>
                <c:pt idx="168" formatCode="d\-mmm">
                  <c:v>44774</c:v>
                </c:pt>
                <c:pt idx="169" formatCode="d\-mmm">
                  <c:v>44805</c:v>
                </c:pt>
                <c:pt idx="170" formatCode="d\-mmm">
                  <c:v>44835</c:v>
                </c:pt>
                <c:pt idx="171" formatCode="d\-mmm">
                  <c:v>44866</c:v>
                </c:pt>
                <c:pt idx="172" formatCode="d\-mmm">
                  <c:v>44896</c:v>
                </c:pt>
                <c:pt idx="173" formatCode="d\-mmm">
                  <c:v>44949</c:v>
                </c:pt>
                <c:pt idx="174" formatCode="d\-mmm">
                  <c:v>44980</c:v>
                </c:pt>
                <c:pt idx="175" formatCode="d\-mmm">
                  <c:v>45008</c:v>
                </c:pt>
                <c:pt idx="176" formatCode="d\-mmm">
                  <c:v>45039</c:v>
                </c:pt>
                <c:pt idx="177" formatCode="d\-mmm">
                  <c:v>45069</c:v>
                </c:pt>
                <c:pt idx="178" formatCode="d\-mmm">
                  <c:v>45100</c:v>
                </c:pt>
                <c:pt idx="179" formatCode="d\-mmm">
                  <c:v>45130</c:v>
                </c:pt>
                <c:pt idx="180" formatCode="m/d/yy">
                  <c:v>45169</c:v>
                </c:pt>
                <c:pt idx="181" formatCode="m/d/yy">
                  <c:v>45199</c:v>
                </c:pt>
                <c:pt idx="182" formatCode="m/d/yy">
                  <c:v>45230</c:v>
                </c:pt>
                <c:pt idx="183" formatCode="m/d/yy">
                  <c:v>45260</c:v>
                </c:pt>
                <c:pt idx="184" formatCode="m/d/yy">
                  <c:v>45291</c:v>
                </c:pt>
                <c:pt idx="185" formatCode="m/d/yy">
                  <c:v>45322</c:v>
                </c:pt>
                <c:pt idx="186" formatCode="m/d/yy">
                  <c:v>45351</c:v>
                </c:pt>
                <c:pt idx="187" formatCode="m/d/yy">
                  <c:v>45382</c:v>
                </c:pt>
                <c:pt idx="188" formatCode="m/d/yy">
                  <c:v>45412</c:v>
                </c:pt>
                <c:pt idx="189" formatCode="m/d/yy">
                  <c:v>45443</c:v>
                </c:pt>
                <c:pt idx="190" formatCode="m/d/yy">
                  <c:v>45473</c:v>
                </c:pt>
                <c:pt idx="191" formatCode="m/d/yy">
                  <c:v>45504</c:v>
                </c:pt>
                <c:pt idx="192" formatCode="m/d/yy">
                  <c:v>45535</c:v>
                </c:pt>
                <c:pt idx="193" formatCode="m/d/yy">
                  <c:v>45565</c:v>
                </c:pt>
                <c:pt idx="194" formatCode="m/d/yy">
                  <c:v>45596</c:v>
                </c:pt>
                <c:pt idx="195" formatCode="m/d/yy">
                  <c:v>45626</c:v>
                </c:pt>
                <c:pt idx="196" formatCode="m/d/yy">
                  <c:v>45657</c:v>
                </c:pt>
                <c:pt idx="197" formatCode="m/d/yy">
                  <c:v>45688</c:v>
                </c:pt>
                <c:pt idx="198" formatCode="m/d/yy">
                  <c:v>45716</c:v>
                </c:pt>
                <c:pt idx="199" formatCode="m/d/yy">
                  <c:v>45747</c:v>
                </c:pt>
                <c:pt idx="200" formatCode="m/d/yy">
                  <c:v>45777</c:v>
                </c:pt>
                <c:pt idx="201" formatCode="m/d/yy">
                  <c:v>45808</c:v>
                </c:pt>
                <c:pt idx="202" formatCode="m/d/yy">
                  <c:v>45838</c:v>
                </c:pt>
                <c:pt idx="203" formatCode="m/d/yy">
                  <c:v>45869</c:v>
                </c:pt>
                <c:pt idx="204" formatCode="m/d/yy">
                  <c:v>45900</c:v>
                </c:pt>
                <c:pt idx="205" formatCode="m/d/yy">
                  <c:v>45930</c:v>
                </c:pt>
                <c:pt idx="206" formatCode="m/d/yy">
                  <c:v>45961</c:v>
                </c:pt>
                <c:pt idx="207" formatCode="m/d/yy">
                  <c:v>45991</c:v>
                </c:pt>
                <c:pt idx="208">
                  <c:v>43831</c:v>
                </c:pt>
                <c:pt idx="209">
                  <c:v>43862</c:v>
                </c:pt>
                <c:pt idx="210">
                  <c:v>43891</c:v>
                </c:pt>
                <c:pt idx="211">
                  <c:v>43922</c:v>
                </c:pt>
                <c:pt idx="212">
                  <c:v>43952</c:v>
                </c:pt>
                <c:pt idx="213">
                  <c:v>43983</c:v>
                </c:pt>
                <c:pt idx="214">
                  <c:v>44013</c:v>
                </c:pt>
                <c:pt idx="215">
                  <c:v>44044</c:v>
                </c:pt>
                <c:pt idx="216">
                  <c:v>44075</c:v>
                </c:pt>
                <c:pt idx="217">
                  <c:v>44105</c:v>
                </c:pt>
                <c:pt idx="218">
                  <c:v>44136</c:v>
                </c:pt>
                <c:pt idx="219">
                  <c:v>44166</c:v>
                </c:pt>
                <c:pt idx="220">
                  <c:v>44197</c:v>
                </c:pt>
                <c:pt idx="221">
                  <c:v>44228</c:v>
                </c:pt>
                <c:pt idx="222">
                  <c:v>44256</c:v>
                </c:pt>
                <c:pt idx="223">
                  <c:v>44287</c:v>
                </c:pt>
                <c:pt idx="224">
                  <c:v>44317</c:v>
                </c:pt>
                <c:pt idx="225">
                  <c:v>44348</c:v>
                </c:pt>
                <c:pt idx="226">
                  <c:v>44378</c:v>
                </c:pt>
                <c:pt idx="227">
                  <c:v>44409</c:v>
                </c:pt>
                <c:pt idx="228">
                  <c:v>44440</c:v>
                </c:pt>
                <c:pt idx="229">
                  <c:v>44470</c:v>
                </c:pt>
                <c:pt idx="230">
                  <c:v>44501</c:v>
                </c:pt>
                <c:pt idx="231">
                  <c:v>44531</c:v>
                </c:pt>
                <c:pt idx="232">
                  <c:v>44562</c:v>
                </c:pt>
                <c:pt idx="233">
                  <c:v>44593</c:v>
                </c:pt>
                <c:pt idx="234" formatCode="d\-mmm">
                  <c:v>44621</c:v>
                </c:pt>
                <c:pt idx="235" formatCode="d\-mmm">
                  <c:v>44652</c:v>
                </c:pt>
                <c:pt idx="236" formatCode="d\-mmm">
                  <c:v>44682</c:v>
                </c:pt>
                <c:pt idx="237" formatCode="d\-mmm">
                  <c:v>44713</c:v>
                </c:pt>
                <c:pt idx="238" formatCode="d\-mmm">
                  <c:v>44743</c:v>
                </c:pt>
                <c:pt idx="239" formatCode="d\-mmm">
                  <c:v>44774</c:v>
                </c:pt>
                <c:pt idx="240" formatCode="d\-mmm">
                  <c:v>44805</c:v>
                </c:pt>
                <c:pt idx="241" formatCode="d\-mmm">
                  <c:v>44835</c:v>
                </c:pt>
                <c:pt idx="242" formatCode="d\-mmm">
                  <c:v>44866</c:v>
                </c:pt>
                <c:pt idx="243" formatCode="d\-mmm">
                  <c:v>44896</c:v>
                </c:pt>
                <c:pt idx="244" formatCode="d\-mmm">
                  <c:v>44949</c:v>
                </c:pt>
                <c:pt idx="245" formatCode="d\-mmm">
                  <c:v>44980</c:v>
                </c:pt>
                <c:pt idx="246" formatCode="d\-mmm">
                  <c:v>45008</c:v>
                </c:pt>
                <c:pt idx="247" formatCode="d\-mmm">
                  <c:v>45039</c:v>
                </c:pt>
                <c:pt idx="248" formatCode="d\-mmm">
                  <c:v>45069</c:v>
                </c:pt>
                <c:pt idx="249" formatCode="d\-mmm">
                  <c:v>45100</c:v>
                </c:pt>
                <c:pt idx="250" formatCode="d\-mmm">
                  <c:v>45130</c:v>
                </c:pt>
                <c:pt idx="251" formatCode="m/d/yy">
                  <c:v>45169</c:v>
                </c:pt>
                <c:pt idx="252" formatCode="m/d/yy">
                  <c:v>45199</c:v>
                </c:pt>
                <c:pt idx="253" formatCode="m/d/yy">
                  <c:v>45230</c:v>
                </c:pt>
                <c:pt idx="254" formatCode="m/d/yy">
                  <c:v>45260</c:v>
                </c:pt>
                <c:pt idx="255" formatCode="m/d/yy">
                  <c:v>45291</c:v>
                </c:pt>
                <c:pt idx="256" formatCode="m/d/yy">
                  <c:v>45322</c:v>
                </c:pt>
                <c:pt idx="257" formatCode="m/d/yy">
                  <c:v>45351</c:v>
                </c:pt>
                <c:pt idx="258" formatCode="m/d/yy">
                  <c:v>45382</c:v>
                </c:pt>
                <c:pt idx="259" formatCode="m/d/yy">
                  <c:v>45412</c:v>
                </c:pt>
                <c:pt idx="260" formatCode="m/d/yy">
                  <c:v>45443</c:v>
                </c:pt>
                <c:pt idx="261" formatCode="m/d/yy">
                  <c:v>45473</c:v>
                </c:pt>
                <c:pt idx="262" formatCode="m/d/yy">
                  <c:v>45504</c:v>
                </c:pt>
                <c:pt idx="263" formatCode="m/d/yy">
                  <c:v>45535</c:v>
                </c:pt>
                <c:pt idx="264" formatCode="m/d/yy">
                  <c:v>45565</c:v>
                </c:pt>
                <c:pt idx="265" formatCode="m/d/yy">
                  <c:v>45596</c:v>
                </c:pt>
                <c:pt idx="266" formatCode="m/d/yy">
                  <c:v>45626</c:v>
                </c:pt>
                <c:pt idx="267" formatCode="m/d/yy">
                  <c:v>45657</c:v>
                </c:pt>
                <c:pt idx="268" formatCode="m/d/yy">
                  <c:v>45688</c:v>
                </c:pt>
                <c:pt idx="269" formatCode="m/d/yy">
                  <c:v>45716</c:v>
                </c:pt>
                <c:pt idx="270" formatCode="m/d/yy">
                  <c:v>45747</c:v>
                </c:pt>
                <c:pt idx="271" formatCode="m/d/yy">
                  <c:v>45777</c:v>
                </c:pt>
                <c:pt idx="272" formatCode="m/d/yy">
                  <c:v>45808</c:v>
                </c:pt>
                <c:pt idx="273" formatCode="m/d/yy">
                  <c:v>45838</c:v>
                </c:pt>
                <c:pt idx="274" formatCode="m/d/yy">
                  <c:v>45869</c:v>
                </c:pt>
                <c:pt idx="275" formatCode="m/d/yy">
                  <c:v>45900</c:v>
                </c:pt>
                <c:pt idx="276" formatCode="m/d/yy">
                  <c:v>45930</c:v>
                </c:pt>
                <c:pt idx="277" formatCode="m/d/yy">
                  <c:v>45961</c:v>
                </c:pt>
                <c:pt idx="278" formatCode="m/d/yy">
                  <c:v>45991</c:v>
                </c:pt>
                <c:pt idx="279" formatCode="m/d/yy">
                  <c:v>46022</c:v>
                </c:pt>
                <c:pt idx="280">
                  <c:v>43831</c:v>
                </c:pt>
                <c:pt idx="281">
                  <c:v>43862</c:v>
                </c:pt>
                <c:pt idx="282">
                  <c:v>43891</c:v>
                </c:pt>
                <c:pt idx="283">
                  <c:v>43922</c:v>
                </c:pt>
                <c:pt idx="284">
                  <c:v>43952</c:v>
                </c:pt>
                <c:pt idx="285">
                  <c:v>43983</c:v>
                </c:pt>
                <c:pt idx="286">
                  <c:v>44013</c:v>
                </c:pt>
                <c:pt idx="287">
                  <c:v>44044</c:v>
                </c:pt>
                <c:pt idx="288">
                  <c:v>44075</c:v>
                </c:pt>
                <c:pt idx="289">
                  <c:v>44105</c:v>
                </c:pt>
                <c:pt idx="290">
                  <c:v>44136</c:v>
                </c:pt>
                <c:pt idx="291">
                  <c:v>44166</c:v>
                </c:pt>
                <c:pt idx="292">
                  <c:v>44197</c:v>
                </c:pt>
                <c:pt idx="293">
                  <c:v>44228</c:v>
                </c:pt>
                <c:pt idx="294">
                  <c:v>44256</c:v>
                </c:pt>
                <c:pt idx="295">
                  <c:v>44287</c:v>
                </c:pt>
                <c:pt idx="296">
                  <c:v>44317</c:v>
                </c:pt>
                <c:pt idx="297">
                  <c:v>44348</c:v>
                </c:pt>
                <c:pt idx="298">
                  <c:v>44378</c:v>
                </c:pt>
                <c:pt idx="299">
                  <c:v>44409</c:v>
                </c:pt>
                <c:pt idx="300">
                  <c:v>44440</c:v>
                </c:pt>
                <c:pt idx="301">
                  <c:v>44470</c:v>
                </c:pt>
                <c:pt idx="302">
                  <c:v>44501</c:v>
                </c:pt>
                <c:pt idx="303">
                  <c:v>44531</c:v>
                </c:pt>
                <c:pt idx="304">
                  <c:v>44562</c:v>
                </c:pt>
                <c:pt idx="305">
                  <c:v>44593</c:v>
                </c:pt>
                <c:pt idx="306" formatCode="d\-mmm">
                  <c:v>44621</c:v>
                </c:pt>
                <c:pt idx="307" formatCode="d\-mmm">
                  <c:v>44652</c:v>
                </c:pt>
                <c:pt idx="308" formatCode="d\-mmm">
                  <c:v>44682</c:v>
                </c:pt>
                <c:pt idx="309" formatCode="d\-mmm">
                  <c:v>44713</c:v>
                </c:pt>
                <c:pt idx="310" formatCode="d\-mmm">
                  <c:v>44743</c:v>
                </c:pt>
                <c:pt idx="311" formatCode="d\-mmm">
                  <c:v>44774</c:v>
                </c:pt>
                <c:pt idx="312" formatCode="d\-mmm">
                  <c:v>44805</c:v>
                </c:pt>
                <c:pt idx="313" formatCode="d\-mmm">
                  <c:v>44835</c:v>
                </c:pt>
                <c:pt idx="314" formatCode="d\-mmm">
                  <c:v>44866</c:v>
                </c:pt>
                <c:pt idx="315" formatCode="d\-mmm">
                  <c:v>44896</c:v>
                </c:pt>
                <c:pt idx="316" formatCode="d\-mmm">
                  <c:v>44949</c:v>
                </c:pt>
                <c:pt idx="317" formatCode="d\-mmm">
                  <c:v>44980</c:v>
                </c:pt>
                <c:pt idx="318" formatCode="d\-mmm">
                  <c:v>45008</c:v>
                </c:pt>
                <c:pt idx="319" formatCode="d\-mmm">
                  <c:v>45039</c:v>
                </c:pt>
                <c:pt idx="320" formatCode="d\-mmm">
                  <c:v>45069</c:v>
                </c:pt>
                <c:pt idx="321" formatCode="d\-mmm">
                  <c:v>45100</c:v>
                </c:pt>
                <c:pt idx="322" formatCode="d\-mmm">
                  <c:v>45130</c:v>
                </c:pt>
                <c:pt idx="323" formatCode="m/d/yy">
                  <c:v>45169</c:v>
                </c:pt>
                <c:pt idx="324" formatCode="m/d/yy">
                  <c:v>45199</c:v>
                </c:pt>
                <c:pt idx="325" formatCode="m/d/yy">
                  <c:v>45230</c:v>
                </c:pt>
                <c:pt idx="326" formatCode="m/d/yy">
                  <c:v>45260</c:v>
                </c:pt>
                <c:pt idx="327" formatCode="m/d/yy">
                  <c:v>45291</c:v>
                </c:pt>
                <c:pt idx="328" formatCode="m/d/yy">
                  <c:v>45322</c:v>
                </c:pt>
                <c:pt idx="329" formatCode="m/d/yy">
                  <c:v>45351</c:v>
                </c:pt>
                <c:pt idx="330" formatCode="m/d/yy">
                  <c:v>45382</c:v>
                </c:pt>
                <c:pt idx="331" formatCode="m/d/yy">
                  <c:v>45412</c:v>
                </c:pt>
                <c:pt idx="332" formatCode="m/d/yy">
                  <c:v>45443</c:v>
                </c:pt>
                <c:pt idx="333" formatCode="m/d/yy">
                  <c:v>45473</c:v>
                </c:pt>
                <c:pt idx="334" formatCode="m/d/yy">
                  <c:v>45504</c:v>
                </c:pt>
                <c:pt idx="335" formatCode="m/d/yy">
                  <c:v>45535</c:v>
                </c:pt>
                <c:pt idx="336" formatCode="m/d/yy">
                  <c:v>45565</c:v>
                </c:pt>
                <c:pt idx="337" formatCode="m/d/yy">
                  <c:v>45596</c:v>
                </c:pt>
                <c:pt idx="338" formatCode="m/d/yy">
                  <c:v>45626</c:v>
                </c:pt>
                <c:pt idx="339" formatCode="m/d/yy">
                  <c:v>45657</c:v>
                </c:pt>
                <c:pt idx="340" formatCode="m/d/yy">
                  <c:v>45688</c:v>
                </c:pt>
                <c:pt idx="341" formatCode="m/d/yy">
                  <c:v>45716</c:v>
                </c:pt>
                <c:pt idx="342" formatCode="m/d/yy">
                  <c:v>45747</c:v>
                </c:pt>
                <c:pt idx="343" formatCode="m/d/yy">
                  <c:v>45777</c:v>
                </c:pt>
                <c:pt idx="344" formatCode="m/d/yy">
                  <c:v>45808</c:v>
                </c:pt>
                <c:pt idx="345" formatCode="m/d/yy">
                  <c:v>45838</c:v>
                </c:pt>
                <c:pt idx="346" formatCode="m/d/yy">
                  <c:v>45869</c:v>
                </c:pt>
                <c:pt idx="347" formatCode="m/d/yy">
                  <c:v>45900</c:v>
                </c:pt>
                <c:pt idx="348" formatCode="m/d/yy">
                  <c:v>45930</c:v>
                </c:pt>
                <c:pt idx="349" formatCode="m/d/yy">
                  <c:v>45961</c:v>
                </c:pt>
                <c:pt idx="350" formatCode="m/d/yy">
                  <c:v>45991</c:v>
                </c:pt>
                <c:pt idx="351" formatCode="m/d/yy">
                  <c:v>46022</c:v>
                </c:pt>
                <c:pt idx="352" formatCode="m/d/yy">
                  <c:v>46053</c:v>
                </c:pt>
                <c:pt idx="353">
                  <c:v>43831</c:v>
                </c:pt>
                <c:pt idx="354">
                  <c:v>43862</c:v>
                </c:pt>
                <c:pt idx="355">
                  <c:v>43891</c:v>
                </c:pt>
                <c:pt idx="356">
                  <c:v>43922</c:v>
                </c:pt>
                <c:pt idx="357">
                  <c:v>43952</c:v>
                </c:pt>
                <c:pt idx="358">
                  <c:v>43983</c:v>
                </c:pt>
                <c:pt idx="359">
                  <c:v>44013</c:v>
                </c:pt>
                <c:pt idx="360">
                  <c:v>44044</c:v>
                </c:pt>
                <c:pt idx="361">
                  <c:v>44075</c:v>
                </c:pt>
                <c:pt idx="362">
                  <c:v>44105</c:v>
                </c:pt>
                <c:pt idx="363">
                  <c:v>44136</c:v>
                </c:pt>
                <c:pt idx="364">
                  <c:v>44166</c:v>
                </c:pt>
                <c:pt idx="365">
                  <c:v>44197</c:v>
                </c:pt>
                <c:pt idx="366">
                  <c:v>44228</c:v>
                </c:pt>
                <c:pt idx="367">
                  <c:v>44256</c:v>
                </c:pt>
                <c:pt idx="368">
                  <c:v>44287</c:v>
                </c:pt>
                <c:pt idx="369">
                  <c:v>44317</c:v>
                </c:pt>
                <c:pt idx="370">
                  <c:v>44348</c:v>
                </c:pt>
                <c:pt idx="371">
                  <c:v>44378</c:v>
                </c:pt>
                <c:pt idx="372">
                  <c:v>44409</c:v>
                </c:pt>
                <c:pt idx="373">
                  <c:v>44440</c:v>
                </c:pt>
                <c:pt idx="374">
                  <c:v>44470</c:v>
                </c:pt>
                <c:pt idx="375">
                  <c:v>44501</c:v>
                </c:pt>
                <c:pt idx="376">
                  <c:v>44531</c:v>
                </c:pt>
                <c:pt idx="377">
                  <c:v>44562</c:v>
                </c:pt>
                <c:pt idx="378">
                  <c:v>44593</c:v>
                </c:pt>
                <c:pt idx="379" formatCode="d\-mmm">
                  <c:v>44621</c:v>
                </c:pt>
                <c:pt idx="380" formatCode="d\-mmm">
                  <c:v>44652</c:v>
                </c:pt>
                <c:pt idx="381" formatCode="d\-mmm">
                  <c:v>44682</c:v>
                </c:pt>
                <c:pt idx="382" formatCode="d\-mmm">
                  <c:v>44713</c:v>
                </c:pt>
                <c:pt idx="383" formatCode="d\-mmm">
                  <c:v>44743</c:v>
                </c:pt>
                <c:pt idx="384" formatCode="d\-mmm">
                  <c:v>44774</c:v>
                </c:pt>
                <c:pt idx="385" formatCode="d\-mmm">
                  <c:v>44805</c:v>
                </c:pt>
                <c:pt idx="386" formatCode="d\-mmm">
                  <c:v>44835</c:v>
                </c:pt>
                <c:pt idx="387" formatCode="d\-mmm">
                  <c:v>44866</c:v>
                </c:pt>
                <c:pt idx="388" formatCode="d\-mmm">
                  <c:v>44896</c:v>
                </c:pt>
                <c:pt idx="389" formatCode="d\-mmm">
                  <c:v>44949</c:v>
                </c:pt>
                <c:pt idx="390" formatCode="d\-mmm">
                  <c:v>44980</c:v>
                </c:pt>
                <c:pt idx="391" formatCode="d\-mmm">
                  <c:v>45008</c:v>
                </c:pt>
                <c:pt idx="392" formatCode="d\-mmm">
                  <c:v>45039</c:v>
                </c:pt>
                <c:pt idx="393" formatCode="d\-mmm">
                  <c:v>45069</c:v>
                </c:pt>
                <c:pt idx="394" formatCode="d\-mmm">
                  <c:v>45100</c:v>
                </c:pt>
                <c:pt idx="395" formatCode="d\-mmm">
                  <c:v>45130</c:v>
                </c:pt>
                <c:pt idx="396" formatCode="m/d/yy">
                  <c:v>45169</c:v>
                </c:pt>
                <c:pt idx="397" formatCode="m/d/yy">
                  <c:v>45199</c:v>
                </c:pt>
                <c:pt idx="398" formatCode="m/d/yy">
                  <c:v>45230</c:v>
                </c:pt>
                <c:pt idx="399" formatCode="m/d/yy">
                  <c:v>45260</c:v>
                </c:pt>
                <c:pt idx="400" formatCode="m/d/yy">
                  <c:v>45291</c:v>
                </c:pt>
                <c:pt idx="401" formatCode="m/d/yy">
                  <c:v>45322</c:v>
                </c:pt>
                <c:pt idx="402" formatCode="m/d/yy">
                  <c:v>45351</c:v>
                </c:pt>
                <c:pt idx="403" formatCode="m/d/yy">
                  <c:v>45382</c:v>
                </c:pt>
                <c:pt idx="404" formatCode="m/d/yy">
                  <c:v>45412</c:v>
                </c:pt>
                <c:pt idx="405" formatCode="m/d/yy">
                  <c:v>45443</c:v>
                </c:pt>
                <c:pt idx="406" formatCode="m/d/yy">
                  <c:v>45473</c:v>
                </c:pt>
                <c:pt idx="407" formatCode="m/d/yy">
                  <c:v>45504</c:v>
                </c:pt>
                <c:pt idx="408" formatCode="m/d/yy">
                  <c:v>45535</c:v>
                </c:pt>
                <c:pt idx="409" formatCode="m/d/yy">
                  <c:v>45565</c:v>
                </c:pt>
                <c:pt idx="410" formatCode="m/d/yy">
                  <c:v>45596</c:v>
                </c:pt>
                <c:pt idx="411" formatCode="m/d/yy">
                  <c:v>45626</c:v>
                </c:pt>
                <c:pt idx="412" formatCode="m/d/yy">
                  <c:v>45657</c:v>
                </c:pt>
                <c:pt idx="413" formatCode="m/d/yy">
                  <c:v>45688</c:v>
                </c:pt>
                <c:pt idx="414" formatCode="m/d/yy">
                  <c:v>45716</c:v>
                </c:pt>
                <c:pt idx="415" formatCode="m/d/yy">
                  <c:v>45747</c:v>
                </c:pt>
                <c:pt idx="416" formatCode="m/d/yy">
                  <c:v>45777</c:v>
                </c:pt>
                <c:pt idx="417" formatCode="m/d/yy">
                  <c:v>45808</c:v>
                </c:pt>
                <c:pt idx="418" formatCode="m/d/yy">
                  <c:v>45838</c:v>
                </c:pt>
                <c:pt idx="419" formatCode="m/d/yy">
                  <c:v>45869</c:v>
                </c:pt>
                <c:pt idx="420" formatCode="m/d/yy">
                  <c:v>45900</c:v>
                </c:pt>
                <c:pt idx="421" formatCode="m/d/yy">
                  <c:v>45930</c:v>
                </c:pt>
                <c:pt idx="422" formatCode="m/d/yy">
                  <c:v>45961</c:v>
                </c:pt>
                <c:pt idx="423" formatCode="m/d/yy">
                  <c:v>45991</c:v>
                </c:pt>
                <c:pt idx="424" formatCode="m/d/yy">
                  <c:v>46022</c:v>
                </c:pt>
                <c:pt idx="425" formatCode="m/d/yy">
                  <c:v>46053</c:v>
                </c:pt>
                <c:pt idx="426" formatCode="m/d/yy">
                  <c:v>46081</c:v>
                </c:pt>
                <c:pt idx="427" formatCode="m/d/yy">
                  <c:v>46112</c:v>
                </c:pt>
                <c:pt idx="428">
                  <c:v>43831</c:v>
                </c:pt>
                <c:pt idx="429">
                  <c:v>43862</c:v>
                </c:pt>
                <c:pt idx="430">
                  <c:v>43891</c:v>
                </c:pt>
                <c:pt idx="431">
                  <c:v>43922</c:v>
                </c:pt>
                <c:pt idx="432">
                  <c:v>43952</c:v>
                </c:pt>
                <c:pt idx="433">
                  <c:v>43983</c:v>
                </c:pt>
                <c:pt idx="434">
                  <c:v>44013</c:v>
                </c:pt>
                <c:pt idx="435">
                  <c:v>44044</c:v>
                </c:pt>
                <c:pt idx="436">
                  <c:v>44075</c:v>
                </c:pt>
                <c:pt idx="437">
                  <c:v>44105</c:v>
                </c:pt>
                <c:pt idx="438">
                  <c:v>44136</c:v>
                </c:pt>
                <c:pt idx="439">
                  <c:v>44166</c:v>
                </c:pt>
                <c:pt idx="440">
                  <c:v>44197</c:v>
                </c:pt>
                <c:pt idx="441">
                  <c:v>44228</c:v>
                </c:pt>
                <c:pt idx="442">
                  <c:v>44256</c:v>
                </c:pt>
                <c:pt idx="443">
                  <c:v>44287</c:v>
                </c:pt>
                <c:pt idx="444">
                  <c:v>44317</c:v>
                </c:pt>
                <c:pt idx="445">
                  <c:v>44348</c:v>
                </c:pt>
                <c:pt idx="446">
                  <c:v>44378</c:v>
                </c:pt>
                <c:pt idx="447">
                  <c:v>44409</c:v>
                </c:pt>
                <c:pt idx="448">
                  <c:v>44440</c:v>
                </c:pt>
                <c:pt idx="449">
                  <c:v>44470</c:v>
                </c:pt>
                <c:pt idx="450">
                  <c:v>44501</c:v>
                </c:pt>
                <c:pt idx="451">
                  <c:v>44531</c:v>
                </c:pt>
                <c:pt idx="452">
                  <c:v>44562</c:v>
                </c:pt>
                <c:pt idx="453">
                  <c:v>44593</c:v>
                </c:pt>
                <c:pt idx="454" formatCode="d\-mmm">
                  <c:v>44621</c:v>
                </c:pt>
                <c:pt idx="455" formatCode="d\-mmm">
                  <c:v>44652</c:v>
                </c:pt>
                <c:pt idx="456" formatCode="d\-mmm">
                  <c:v>44682</c:v>
                </c:pt>
                <c:pt idx="457" formatCode="d\-mmm">
                  <c:v>44713</c:v>
                </c:pt>
                <c:pt idx="458" formatCode="d\-mmm">
                  <c:v>44743</c:v>
                </c:pt>
                <c:pt idx="459" formatCode="d\-mmm">
                  <c:v>44774</c:v>
                </c:pt>
                <c:pt idx="460" formatCode="d\-mmm">
                  <c:v>44805</c:v>
                </c:pt>
                <c:pt idx="461" formatCode="d\-mmm">
                  <c:v>44835</c:v>
                </c:pt>
                <c:pt idx="462" formatCode="d\-mmm">
                  <c:v>44866</c:v>
                </c:pt>
                <c:pt idx="463" formatCode="d\-mmm">
                  <c:v>44896</c:v>
                </c:pt>
                <c:pt idx="464" formatCode="d\-mmm">
                  <c:v>44949</c:v>
                </c:pt>
                <c:pt idx="465" formatCode="d\-mmm">
                  <c:v>44980</c:v>
                </c:pt>
                <c:pt idx="466" formatCode="d\-mmm">
                  <c:v>45008</c:v>
                </c:pt>
                <c:pt idx="467" formatCode="d\-mmm">
                  <c:v>45039</c:v>
                </c:pt>
                <c:pt idx="468" formatCode="d\-mmm">
                  <c:v>45069</c:v>
                </c:pt>
                <c:pt idx="469" formatCode="d\-mmm">
                  <c:v>45100</c:v>
                </c:pt>
                <c:pt idx="470" formatCode="d\-mmm">
                  <c:v>45130</c:v>
                </c:pt>
                <c:pt idx="471" formatCode="m/d/yy">
                  <c:v>45169</c:v>
                </c:pt>
                <c:pt idx="472" formatCode="m/d/yy">
                  <c:v>45199</c:v>
                </c:pt>
                <c:pt idx="473" formatCode="m/d/yy">
                  <c:v>45230</c:v>
                </c:pt>
                <c:pt idx="474" formatCode="m/d/yy">
                  <c:v>45260</c:v>
                </c:pt>
                <c:pt idx="475" formatCode="m/d/yy">
                  <c:v>45291</c:v>
                </c:pt>
                <c:pt idx="476" formatCode="m/d/yy">
                  <c:v>45322</c:v>
                </c:pt>
                <c:pt idx="477" formatCode="m/d/yy">
                  <c:v>45351</c:v>
                </c:pt>
                <c:pt idx="478" formatCode="m/d/yy">
                  <c:v>45382</c:v>
                </c:pt>
                <c:pt idx="479" formatCode="m/d/yy">
                  <c:v>45412</c:v>
                </c:pt>
                <c:pt idx="480" formatCode="m/d/yy">
                  <c:v>45443</c:v>
                </c:pt>
                <c:pt idx="481" formatCode="m/d/yy">
                  <c:v>45473</c:v>
                </c:pt>
                <c:pt idx="482" formatCode="m/d/yy">
                  <c:v>45504</c:v>
                </c:pt>
                <c:pt idx="483" formatCode="m/d/yy">
                  <c:v>45535</c:v>
                </c:pt>
                <c:pt idx="484" formatCode="m/d/yy">
                  <c:v>45565</c:v>
                </c:pt>
                <c:pt idx="485" formatCode="m/d/yy">
                  <c:v>45596</c:v>
                </c:pt>
                <c:pt idx="486" formatCode="m/d/yy">
                  <c:v>45626</c:v>
                </c:pt>
                <c:pt idx="487" formatCode="m/d/yy">
                  <c:v>45657</c:v>
                </c:pt>
                <c:pt idx="488" formatCode="m/d/yy">
                  <c:v>45688</c:v>
                </c:pt>
                <c:pt idx="489" formatCode="m/d/yy">
                  <c:v>45716</c:v>
                </c:pt>
                <c:pt idx="490" formatCode="m/d/yy">
                  <c:v>45747</c:v>
                </c:pt>
                <c:pt idx="491" formatCode="m/d/yy">
                  <c:v>45777</c:v>
                </c:pt>
                <c:pt idx="492" formatCode="m/d/yy">
                  <c:v>45808</c:v>
                </c:pt>
                <c:pt idx="493" formatCode="m/d/yy">
                  <c:v>45838</c:v>
                </c:pt>
                <c:pt idx="494" formatCode="m/d/yy">
                  <c:v>45869</c:v>
                </c:pt>
                <c:pt idx="495" formatCode="m/d/yy">
                  <c:v>45900</c:v>
                </c:pt>
                <c:pt idx="496" formatCode="m/d/yy">
                  <c:v>45930</c:v>
                </c:pt>
                <c:pt idx="497" formatCode="m/d/yy">
                  <c:v>45961</c:v>
                </c:pt>
                <c:pt idx="498" formatCode="m/d/yy">
                  <c:v>45991</c:v>
                </c:pt>
                <c:pt idx="499" formatCode="m/d/yy">
                  <c:v>46022</c:v>
                </c:pt>
                <c:pt idx="500" formatCode="m/d/yy">
                  <c:v>46053</c:v>
                </c:pt>
                <c:pt idx="501" formatCode="m/d/yy">
                  <c:v>46081</c:v>
                </c:pt>
                <c:pt idx="502" formatCode="m/d/yy">
                  <c:v>46112</c:v>
                </c:pt>
                <c:pt idx="503" formatCode="m/d/yy">
                  <c:v>46142</c:v>
                </c:pt>
                <c:pt idx="504">
                  <c:v>43831</c:v>
                </c:pt>
                <c:pt idx="505">
                  <c:v>43862</c:v>
                </c:pt>
                <c:pt idx="506">
                  <c:v>43891</c:v>
                </c:pt>
                <c:pt idx="507">
                  <c:v>43922</c:v>
                </c:pt>
                <c:pt idx="508">
                  <c:v>43952</c:v>
                </c:pt>
                <c:pt idx="509">
                  <c:v>43983</c:v>
                </c:pt>
                <c:pt idx="510">
                  <c:v>44013</c:v>
                </c:pt>
                <c:pt idx="511">
                  <c:v>44044</c:v>
                </c:pt>
                <c:pt idx="512">
                  <c:v>44075</c:v>
                </c:pt>
                <c:pt idx="513">
                  <c:v>44105</c:v>
                </c:pt>
                <c:pt idx="514">
                  <c:v>44136</c:v>
                </c:pt>
                <c:pt idx="515">
                  <c:v>44166</c:v>
                </c:pt>
                <c:pt idx="516">
                  <c:v>44197</c:v>
                </c:pt>
                <c:pt idx="517">
                  <c:v>44228</c:v>
                </c:pt>
                <c:pt idx="518">
                  <c:v>44256</c:v>
                </c:pt>
                <c:pt idx="519">
                  <c:v>44287</c:v>
                </c:pt>
                <c:pt idx="520">
                  <c:v>44317</c:v>
                </c:pt>
                <c:pt idx="521">
                  <c:v>44348</c:v>
                </c:pt>
                <c:pt idx="522">
                  <c:v>44378</c:v>
                </c:pt>
                <c:pt idx="523">
                  <c:v>44409</c:v>
                </c:pt>
                <c:pt idx="524">
                  <c:v>44440</c:v>
                </c:pt>
                <c:pt idx="525">
                  <c:v>44470</c:v>
                </c:pt>
                <c:pt idx="526">
                  <c:v>44501</c:v>
                </c:pt>
                <c:pt idx="527">
                  <c:v>44531</c:v>
                </c:pt>
                <c:pt idx="528">
                  <c:v>44562</c:v>
                </c:pt>
                <c:pt idx="529">
                  <c:v>44593</c:v>
                </c:pt>
                <c:pt idx="530" formatCode="d\-mmm">
                  <c:v>44621</c:v>
                </c:pt>
                <c:pt idx="531" formatCode="d\-mmm">
                  <c:v>44652</c:v>
                </c:pt>
                <c:pt idx="532" formatCode="d\-mmm">
                  <c:v>44682</c:v>
                </c:pt>
                <c:pt idx="533" formatCode="d\-mmm">
                  <c:v>44713</c:v>
                </c:pt>
                <c:pt idx="534" formatCode="d\-mmm">
                  <c:v>44743</c:v>
                </c:pt>
                <c:pt idx="535" formatCode="d\-mmm">
                  <c:v>44774</c:v>
                </c:pt>
                <c:pt idx="536" formatCode="d\-mmm">
                  <c:v>44805</c:v>
                </c:pt>
                <c:pt idx="537" formatCode="d\-mmm">
                  <c:v>44835</c:v>
                </c:pt>
                <c:pt idx="538" formatCode="d\-mmm">
                  <c:v>44866</c:v>
                </c:pt>
                <c:pt idx="539" formatCode="d\-mmm">
                  <c:v>44896</c:v>
                </c:pt>
                <c:pt idx="540" formatCode="d\-mmm">
                  <c:v>44949</c:v>
                </c:pt>
                <c:pt idx="541" formatCode="d\-mmm">
                  <c:v>44980</c:v>
                </c:pt>
                <c:pt idx="542" formatCode="d\-mmm">
                  <c:v>45008</c:v>
                </c:pt>
                <c:pt idx="543" formatCode="d\-mmm">
                  <c:v>45039</c:v>
                </c:pt>
                <c:pt idx="544" formatCode="d\-mmm">
                  <c:v>45069</c:v>
                </c:pt>
                <c:pt idx="545" formatCode="d\-mmm">
                  <c:v>45100</c:v>
                </c:pt>
                <c:pt idx="546" formatCode="d\-mmm">
                  <c:v>45130</c:v>
                </c:pt>
                <c:pt idx="547" formatCode="m/d/yy">
                  <c:v>45169</c:v>
                </c:pt>
                <c:pt idx="548" formatCode="m/d/yy">
                  <c:v>45199</c:v>
                </c:pt>
                <c:pt idx="549" formatCode="m/d/yy">
                  <c:v>45230</c:v>
                </c:pt>
                <c:pt idx="550" formatCode="m/d/yy">
                  <c:v>45260</c:v>
                </c:pt>
                <c:pt idx="551" formatCode="m/d/yy">
                  <c:v>45291</c:v>
                </c:pt>
                <c:pt idx="552" formatCode="m/d/yy">
                  <c:v>45322</c:v>
                </c:pt>
                <c:pt idx="553" formatCode="m/d/yy">
                  <c:v>45351</c:v>
                </c:pt>
                <c:pt idx="554" formatCode="m/d/yy">
                  <c:v>45382</c:v>
                </c:pt>
                <c:pt idx="555" formatCode="m/d/yy">
                  <c:v>45412</c:v>
                </c:pt>
                <c:pt idx="556" formatCode="m/d/yy">
                  <c:v>45443</c:v>
                </c:pt>
                <c:pt idx="557" formatCode="m/d/yy">
                  <c:v>45473</c:v>
                </c:pt>
                <c:pt idx="558" formatCode="m/d/yy">
                  <c:v>45504</c:v>
                </c:pt>
                <c:pt idx="559" formatCode="m/d/yy">
                  <c:v>45535</c:v>
                </c:pt>
                <c:pt idx="560" formatCode="m/d/yy">
                  <c:v>45565</c:v>
                </c:pt>
                <c:pt idx="561" formatCode="m/d/yy">
                  <c:v>45596</c:v>
                </c:pt>
                <c:pt idx="562" formatCode="m/d/yy">
                  <c:v>45626</c:v>
                </c:pt>
                <c:pt idx="563" formatCode="m/d/yy">
                  <c:v>45657</c:v>
                </c:pt>
                <c:pt idx="564" formatCode="m/d/yy">
                  <c:v>45688</c:v>
                </c:pt>
                <c:pt idx="565" formatCode="m/d/yy">
                  <c:v>45716</c:v>
                </c:pt>
                <c:pt idx="566" formatCode="m/d/yy">
                  <c:v>45747</c:v>
                </c:pt>
                <c:pt idx="567" formatCode="m/d/yy">
                  <c:v>45777</c:v>
                </c:pt>
                <c:pt idx="568" formatCode="m/d/yy">
                  <c:v>45808</c:v>
                </c:pt>
                <c:pt idx="569" formatCode="m/d/yy">
                  <c:v>45838</c:v>
                </c:pt>
                <c:pt idx="570" formatCode="m/d/yy">
                  <c:v>45869</c:v>
                </c:pt>
                <c:pt idx="571" formatCode="m/d/yy">
                  <c:v>45900</c:v>
                </c:pt>
                <c:pt idx="572" formatCode="m/d/yy">
                  <c:v>45930</c:v>
                </c:pt>
                <c:pt idx="573" formatCode="m/d/yy">
                  <c:v>45961</c:v>
                </c:pt>
                <c:pt idx="574" formatCode="m/d/yy">
                  <c:v>45991</c:v>
                </c:pt>
                <c:pt idx="575" formatCode="m/d/yy">
                  <c:v>46022</c:v>
                </c:pt>
                <c:pt idx="576" formatCode="m/d/yy">
                  <c:v>46053</c:v>
                </c:pt>
                <c:pt idx="577" formatCode="m/d/yy">
                  <c:v>46081</c:v>
                </c:pt>
                <c:pt idx="578" formatCode="m/d/yy">
                  <c:v>46112</c:v>
                </c:pt>
                <c:pt idx="579" formatCode="m/d/yy">
                  <c:v>46142</c:v>
                </c:pt>
                <c:pt idx="580" formatCode="m/d/yy">
                  <c:v>46173</c:v>
                </c:pt>
                <c:pt idx="581" formatCode="m/d/yy">
                  <c:v>46203</c:v>
                </c:pt>
                <c:pt idx="582" formatCode="m/d/yy">
                  <c:v>46234</c:v>
                </c:pt>
                <c:pt idx="583">
                  <c:v>43831</c:v>
                </c:pt>
                <c:pt idx="584">
                  <c:v>43862</c:v>
                </c:pt>
                <c:pt idx="585">
                  <c:v>43891</c:v>
                </c:pt>
                <c:pt idx="586">
                  <c:v>43922</c:v>
                </c:pt>
                <c:pt idx="587">
                  <c:v>43952</c:v>
                </c:pt>
                <c:pt idx="588">
                  <c:v>43983</c:v>
                </c:pt>
                <c:pt idx="589">
                  <c:v>44013</c:v>
                </c:pt>
                <c:pt idx="590">
                  <c:v>44044</c:v>
                </c:pt>
                <c:pt idx="591">
                  <c:v>44075</c:v>
                </c:pt>
                <c:pt idx="592">
                  <c:v>44105</c:v>
                </c:pt>
                <c:pt idx="593">
                  <c:v>44136</c:v>
                </c:pt>
                <c:pt idx="594">
                  <c:v>44166</c:v>
                </c:pt>
                <c:pt idx="595">
                  <c:v>44197</c:v>
                </c:pt>
                <c:pt idx="596">
                  <c:v>44228</c:v>
                </c:pt>
                <c:pt idx="597">
                  <c:v>44256</c:v>
                </c:pt>
                <c:pt idx="598">
                  <c:v>44287</c:v>
                </c:pt>
                <c:pt idx="599">
                  <c:v>44317</c:v>
                </c:pt>
                <c:pt idx="600">
                  <c:v>44348</c:v>
                </c:pt>
                <c:pt idx="601">
                  <c:v>44378</c:v>
                </c:pt>
                <c:pt idx="602">
                  <c:v>44409</c:v>
                </c:pt>
                <c:pt idx="603">
                  <c:v>44440</c:v>
                </c:pt>
                <c:pt idx="604">
                  <c:v>44470</c:v>
                </c:pt>
                <c:pt idx="605">
                  <c:v>44501</c:v>
                </c:pt>
                <c:pt idx="606">
                  <c:v>44531</c:v>
                </c:pt>
                <c:pt idx="607">
                  <c:v>44562</c:v>
                </c:pt>
                <c:pt idx="608">
                  <c:v>44593</c:v>
                </c:pt>
                <c:pt idx="609" formatCode="d\-mmm">
                  <c:v>44621</c:v>
                </c:pt>
                <c:pt idx="610" formatCode="d\-mmm">
                  <c:v>44652</c:v>
                </c:pt>
                <c:pt idx="611" formatCode="d\-mmm">
                  <c:v>44682</c:v>
                </c:pt>
                <c:pt idx="612" formatCode="d\-mmm">
                  <c:v>44713</c:v>
                </c:pt>
                <c:pt idx="613" formatCode="d\-mmm">
                  <c:v>44743</c:v>
                </c:pt>
                <c:pt idx="614" formatCode="d\-mmm">
                  <c:v>44774</c:v>
                </c:pt>
                <c:pt idx="615" formatCode="d\-mmm">
                  <c:v>44805</c:v>
                </c:pt>
                <c:pt idx="616" formatCode="d\-mmm">
                  <c:v>44835</c:v>
                </c:pt>
                <c:pt idx="617" formatCode="d\-mmm">
                  <c:v>44866</c:v>
                </c:pt>
                <c:pt idx="618" formatCode="d\-mmm">
                  <c:v>44896</c:v>
                </c:pt>
                <c:pt idx="619" formatCode="d\-mmm">
                  <c:v>44949</c:v>
                </c:pt>
                <c:pt idx="620" formatCode="d\-mmm">
                  <c:v>44980</c:v>
                </c:pt>
                <c:pt idx="621" formatCode="d\-mmm">
                  <c:v>45008</c:v>
                </c:pt>
                <c:pt idx="622" formatCode="d\-mmm">
                  <c:v>45039</c:v>
                </c:pt>
                <c:pt idx="623" formatCode="d\-mmm">
                  <c:v>45069</c:v>
                </c:pt>
                <c:pt idx="624" formatCode="d\-mmm">
                  <c:v>45100</c:v>
                </c:pt>
                <c:pt idx="625" formatCode="d\-mmm">
                  <c:v>45130</c:v>
                </c:pt>
                <c:pt idx="626" formatCode="m/d/yy">
                  <c:v>45169</c:v>
                </c:pt>
                <c:pt idx="627" formatCode="m/d/yy">
                  <c:v>45199</c:v>
                </c:pt>
                <c:pt idx="628" formatCode="m/d/yy">
                  <c:v>45230</c:v>
                </c:pt>
                <c:pt idx="629" formatCode="m/d/yy">
                  <c:v>45260</c:v>
                </c:pt>
                <c:pt idx="630" formatCode="m/d/yy">
                  <c:v>45291</c:v>
                </c:pt>
                <c:pt idx="631" formatCode="m/d/yy">
                  <c:v>45322</c:v>
                </c:pt>
                <c:pt idx="632" formatCode="m/d/yy">
                  <c:v>45351</c:v>
                </c:pt>
                <c:pt idx="633" formatCode="m/d/yy">
                  <c:v>45382</c:v>
                </c:pt>
                <c:pt idx="634" formatCode="m/d/yy">
                  <c:v>45412</c:v>
                </c:pt>
                <c:pt idx="635" formatCode="m/d/yy">
                  <c:v>45443</c:v>
                </c:pt>
                <c:pt idx="636" formatCode="m/d/yy">
                  <c:v>45473</c:v>
                </c:pt>
                <c:pt idx="637" formatCode="m/d/yy">
                  <c:v>45504</c:v>
                </c:pt>
                <c:pt idx="638" formatCode="m/d/yy">
                  <c:v>45535</c:v>
                </c:pt>
                <c:pt idx="639" formatCode="m/d/yy">
                  <c:v>45565</c:v>
                </c:pt>
                <c:pt idx="640" formatCode="m/d/yy">
                  <c:v>45596</c:v>
                </c:pt>
                <c:pt idx="641" formatCode="m/d/yy">
                  <c:v>45626</c:v>
                </c:pt>
                <c:pt idx="642" formatCode="m/d/yy">
                  <c:v>45657</c:v>
                </c:pt>
                <c:pt idx="643" formatCode="m/d/yy">
                  <c:v>45688</c:v>
                </c:pt>
                <c:pt idx="644" formatCode="m/d/yy">
                  <c:v>45716</c:v>
                </c:pt>
                <c:pt idx="645" formatCode="m/d/yy">
                  <c:v>45747</c:v>
                </c:pt>
                <c:pt idx="646" formatCode="m/d/yy">
                  <c:v>45777</c:v>
                </c:pt>
                <c:pt idx="647" formatCode="m/d/yy">
                  <c:v>45808</c:v>
                </c:pt>
                <c:pt idx="648" formatCode="m/d/yy">
                  <c:v>45838</c:v>
                </c:pt>
                <c:pt idx="649" formatCode="m/d/yy">
                  <c:v>45869</c:v>
                </c:pt>
                <c:pt idx="650" formatCode="m/d/yy">
                  <c:v>45900</c:v>
                </c:pt>
                <c:pt idx="651" formatCode="m/d/yy">
                  <c:v>45930</c:v>
                </c:pt>
                <c:pt idx="652" formatCode="m/d/yy">
                  <c:v>45961</c:v>
                </c:pt>
                <c:pt idx="653" formatCode="m/d/yy">
                  <c:v>45991</c:v>
                </c:pt>
                <c:pt idx="654" formatCode="m/d/yy">
                  <c:v>46022</c:v>
                </c:pt>
                <c:pt idx="655" formatCode="m/d/yy">
                  <c:v>46053</c:v>
                </c:pt>
                <c:pt idx="656" formatCode="m/d/yy">
                  <c:v>46081</c:v>
                </c:pt>
                <c:pt idx="657" formatCode="m/d/yy">
                  <c:v>46112</c:v>
                </c:pt>
                <c:pt idx="658" formatCode="m/d/yy">
                  <c:v>46142</c:v>
                </c:pt>
                <c:pt idx="659" formatCode="m/d/yy">
                  <c:v>46173</c:v>
                </c:pt>
                <c:pt idx="660" formatCode="m/d/yy">
                  <c:v>46203</c:v>
                </c:pt>
                <c:pt idx="661" formatCode="m/d/yy">
                  <c:v>46234</c:v>
                </c:pt>
                <c:pt idx="662" formatCode="m/d/yy">
                  <c:v>46265</c:v>
                </c:pt>
              </c:numCache>
            </c:numRef>
          </c:cat>
          <c:val>
            <c:numRef>
              <c:f>(Sheet1!$B$1:$B$68,Sheet1!$B$1:$B$69,Sheet1!$B$1:$B$71,Sheet1!$B$1:$B$72,Sheet1!$B$1:$B$73,Sheet1!$B$1:$B$75,Sheet1!$B$1:$B$76,Sheet1!$B$1:$B$79,Sheet1!$B$1:$B$80)</c:f>
              <c:numCache>
                <c:formatCode>General</c:formatCode>
                <c:ptCount val="663"/>
                <c:pt idx="0">
                  <c:v>-1.88</c:v>
                </c:pt>
                <c:pt idx="1">
                  <c:v>-3.75</c:v>
                </c:pt>
                <c:pt idx="2">
                  <c:v>-4.38</c:v>
                </c:pt>
                <c:pt idx="3">
                  <c:v>-1.88</c:v>
                </c:pt>
                <c:pt idx="4">
                  <c:v>12.19</c:v>
                </c:pt>
                <c:pt idx="5">
                  <c:v>11.88</c:v>
                </c:pt>
                <c:pt idx="6">
                  <c:v>11.25</c:v>
                </c:pt>
                <c:pt idx="7">
                  <c:v>12.5</c:v>
                </c:pt>
                <c:pt idx="8">
                  <c:v>18.440000000000001</c:v>
                </c:pt>
                <c:pt idx="9">
                  <c:v>23.44</c:v>
                </c:pt>
                <c:pt idx="10">
                  <c:v>28.44</c:v>
                </c:pt>
                <c:pt idx="11">
                  <c:v>32.81</c:v>
                </c:pt>
                <c:pt idx="12">
                  <c:v>32.81</c:v>
                </c:pt>
                <c:pt idx="13">
                  <c:v>31.56</c:v>
                </c:pt>
                <c:pt idx="14">
                  <c:v>31.56</c:v>
                </c:pt>
                <c:pt idx="15">
                  <c:v>34.06</c:v>
                </c:pt>
                <c:pt idx="16">
                  <c:v>34.69</c:v>
                </c:pt>
                <c:pt idx="17">
                  <c:v>55.31</c:v>
                </c:pt>
                <c:pt idx="18">
                  <c:v>74.06</c:v>
                </c:pt>
                <c:pt idx="19">
                  <c:v>93.13</c:v>
                </c:pt>
                <c:pt idx="20">
                  <c:v>96.88</c:v>
                </c:pt>
                <c:pt idx="21">
                  <c:v>95</c:v>
                </c:pt>
                <c:pt idx="22">
                  <c:v>90</c:v>
                </c:pt>
                <c:pt idx="23">
                  <c:v>76.88</c:v>
                </c:pt>
                <c:pt idx="24">
                  <c:v>70.63</c:v>
                </c:pt>
                <c:pt idx="25">
                  <c:v>64.44</c:v>
                </c:pt>
                <c:pt idx="26">
                  <c:v>70.94</c:v>
                </c:pt>
                <c:pt idx="27">
                  <c:v>70.31</c:v>
                </c:pt>
                <c:pt idx="28">
                  <c:v>70.31</c:v>
                </c:pt>
                <c:pt idx="29">
                  <c:v>70.31</c:v>
                </c:pt>
                <c:pt idx="30">
                  <c:v>69.69</c:v>
                </c:pt>
                <c:pt idx="31">
                  <c:v>44.06</c:v>
                </c:pt>
                <c:pt idx="32">
                  <c:v>17.75</c:v>
                </c:pt>
                <c:pt idx="33">
                  <c:v>-0.75</c:v>
                </c:pt>
                <c:pt idx="34">
                  <c:v>-1.06</c:v>
                </c:pt>
                <c:pt idx="35">
                  <c:v>-1.06</c:v>
                </c:pt>
                <c:pt idx="36">
                  <c:v>-1.06</c:v>
                </c:pt>
                <c:pt idx="37">
                  <c:v>1.06</c:v>
                </c:pt>
                <c:pt idx="38">
                  <c:v>4.75</c:v>
                </c:pt>
                <c:pt idx="39">
                  <c:v>8.25</c:v>
                </c:pt>
                <c:pt idx="40">
                  <c:v>11.13</c:v>
                </c:pt>
                <c:pt idx="41">
                  <c:v>13.63</c:v>
                </c:pt>
                <c:pt idx="42">
                  <c:v>13.63</c:v>
                </c:pt>
                <c:pt idx="43">
                  <c:v>14.06</c:v>
                </c:pt>
                <c:pt idx="44">
                  <c:v>23.13</c:v>
                </c:pt>
                <c:pt idx="45">
                  <c:v>28.75</c:v>
                </c:pt>
                <c:pt idx="46">
                  <c:v>33.44</c:v>
                </c:pt>
                <c:pt idx="47">
                  <c:v>38.44</c:v>
                </c:pt>
                <c:pt idx="48">
                  <c:v>48.44</c:v>
                </c:pt>
                <c:pt idx="49">
                  <c:v>56.25</c:v>
                </c:pt>
                <c:pt idx="50">
                  <c:v>62.81</c:v>
                </c:pt>
                <c:pt idx="51">
                  <c:v>62.81</c:v>
                </c:pt>
                <c:pt idx="52">
                  <c:v>68.13</c:v>
                </c:pt>
                <c:pt idx="53">
                  <c:v>70.63</c:v>
                </c:pt>
                <c:pt idx="54">
                  <c:v>70.63</c:v>
                </c:pt>
                <c:pt idx="55">
                  <c:v>70</c:v>
                </c:pt>
                <c:pt idx="56">
                  <c:v>70</c:v>
                </c:pt>
                <c:pt idx="57">
                  <c:v>55</c:v>
                </c:pt>
                <c:pt idx="58">
                  <c:v>45</c:v>
                </c:pt>
                <c:pt idx="59">
                  <c:v>41.25</c:v>
                </c:pt>
                <c:pt idx="60">
                  <c:v>41.88</c:v>
                </c:pt>
                <c:pt idx="61">
                  <c:v>41.88</c:v>
                </c:pt>
                <c:pt idx="62">
                  <c:v>42.81</c:v>
                </c:pt>
                <c:pt idx="63">
                  <c:v>44.06</c:v>
                </c:pt>
                <c:pt idx="64">
                  <c:v>40.630000000000003</c:v>
                </c:pt>
                <c:pt idx="65">
                  <c:v>39.380000000000003</c:v>
                </c:pt>
                <c:pt idx="66">
                  <c:v>35.94</c:v>
                </c:pt>
                <c:pt idx="67">
                  <c:v>32.19</c:v>
                </c:pt>
                <c:pt idx="68">
                  <c:v>-1.88</c:v>
                </c:pt>
                <c:pt idx="69">
                  <c:v>-3.75</c:v>
                </c:pt>
                <c:pt idx="70">
                  <c:v>-4.38</c:v>
                </c:pt>
                <c:pt idx="71">
                  <c:v>-1.88</c:v>
                </c:pt>
                <c:pt idx="72">
                  <c:v>12.19</c:v>
                </c:pt>
                <c:pt idx="73">
                  <c:v>11.88</c:v>
                </c:pt>
                <c:pt idx="74">
                  <c:v>11.25</c:v>
                </c:pt>
                <c:pt idx="75">
                  <c:v>12.5</c:v>
                </c:pt>
                <c:pt idx="76">
                  <c:v>18.440000000000001</c:v>
                </c:pt>
                <c:pt idx="77">
                  <c:v>23.44</c:v>
                </c:pt>
                <c:pt idx="78">
                  <c:v>28.44</c:v>
                </c:pt>
                <c:pt idx="79">
                  <c:v>32.81</c:v>
                </c:pt>
                <c:pt idx="80">
                  <c:v>32.81</c:v>
                </c:pt>
                <c:pt idx="81">
                  <c:v>31.56</c:v>
                </c:pt>
                <c:pt idx="82">
                  <c:v>31.56</c:v>
                </c:pt>
                <c:pt idx="83">
                  <c:v>34.06</c:v>
                </c:pt>
                <c:pt idx="84">
                  <c:v>34.69</c:v>
                </c:pt>
                <c:pt idx="85">
                  <c:v>55.31</c:v>
                </c:pt>
                <c:pt idx="86">
                  <c:v>74.06</c:v>
                </c:pt>
                <c:pt idx="87">
                  <c:v>93.13</c:v>
                </c:pt>
                <c:pt idx="88">
                  <c:v>96.88</c:v>
                </c:pt>
                <c:pt idx="89">
                  <c:v>95</c:v>
                </c:pt>
                <c:pt idx="90">
                  <c:v>90</c:v>
                </c:pt>
                <c:pt idx="91">
                  <c:v>76.88</c:v>
                </c:pt>
                <c:pt idx="92">
                  <c:v>70.63</c:v>
                </c:pt>
                <c:pt idx="93">
                  <c:v>64.44</c:v>
                </c:pt>
                <c:pt idx="94">
                  <c:v>70.94</c:v>
                </c:pt>
                <c:pt idx="95">
                  <c:v>70.31</c:v>
                </c:pt>
                <c:pt idx="96">
                  <c:v>70.31</c:v>
                </c:pt>
                <c:pt idx="97">
                  <c:v>70.31</c:v>
                </c:pt>
                <c:pt idx="98">
                  <c:v>69.69</c:v>
                </c:pt>
                <c:pt idx="99">
                  <c:v>44.06</c:v>
                </c:pt>
                <c:pt idx="100">
                  <c:v>17.75</c:v>
                </c:pt>
                <c:pt idx="101">
                  <c:v>-0.75</c:v>
                </c:pt>
                <c:pt idx="102">
                  <c:v>-1.06</c:v>
                </c:pt>
                <c:pt idx="103">
                  <c:v>-1.06</c:v>
                </c:pt>
                <c:pt idx="104">
                  <c:v>-1.06</c:v>
                </c:pt>
                <c:pt idx="105">
                  <c:v>1.06</c:v>
                </c:pt>
                <c:pt idx="106">
                  <c:v>4.75</c:v>
                </c:pt>
                <c:pt idx="107">
                  <c:v>8.25</c:v>
                </c:pt>
                <c:pt idx="108">
                  <c:v>11.13</c:v>
                </c:pt>
                <c:pt idx="109">
                  <c:v>13.63</c:v>
                </c:pt>
                <c:pt idx="110">
                  <c:v>13.63</c:v>
                </c:pt>
                <c:pt idx="111">
                  <c:v>14.06</c:v>
                </c:pt>
                <c:pt idx="112">
                  <c:v>23.13</c:v>
                </c:pt>
                <c:pt idx="113">
                  <c:v>28.75</c:v>
                </c:pt>
                <c:pt idx="114">
                  <c:v>33.44</c:v>
                </c:pt>
                <c:pt idx="115">
                  <c:v>38.44</c:v>
                </c:pt>
                <c:pt idx="116">
                  <c:v>48.44</c:v>
                </c:pt>
                <c:pt idx="117">
                  <c:v>56.25</c:v>
                </c:pt>
                <c:pt idx="118">
                  <c:v>62.81</c:v>
                </c:pt>
                <c:pt idx="119">
                  <c:v>62.81</c:v>
                </c:pt>
                <c:pt idx="120">
                  <c:v>68.13</c:v>
                </c:pt>
                <c:pt idx="121">
                  <c:v>70.63</c:v>
                </c:pt>
                <c:pt idx="122">
                  <c:v>70.63</c:v>
                </c:pt>
                <c:pt idx="123">
                  <c:v>70</c:v>
                </c:pt>
                <c:pt idx="124">
                  <c:v>70</c:v>
                </c:pt>
                <c:pt idx="125">
                  <c:v>55</c:v>
                </c:pt>
                <c:pt idx="126">
                  <c:v>45</c:v>
                </c:pt>
                <c:pt idx="127">
                  <c:v>41.25</c:v>
                </c:pt>
                <c:pt idx="128">
                  <c:v>41.88</c:v>
                </c:pt>
                <c:pt idx="129">
                  <c:v>41.88</c:v>
                </c:pt>
                <c:pt idx="130">
                  <c:v>42.81</c:v>
                </c:pt>
                <c:pt idx="131">
                  <c:v>44.06</c:v>
                </c:pt>
                <c:pt idx="132">
                  <c:v>40.630000000000003</c:v>
                </c:pt>
                <c:pt idx="133">
                  <c:v>39.380000000000003</c:v>
                </c:pt>
                <c:pt idx="134">
                  <c:v>35.94</c:v>
                </c:pt>
                <c:pt idx="135">
                  <c:v>32.19</c:v>
                </c:pt>
                <c:pt idx="136">
                  <c:v>26.56</c:v>
                </c:pt>
                <c:pt idx="137">
                  <c:v>-1.88</c:v>
                </c:pt>
                <c:pt idx="138">
                  <c:v>-3.75</c:v>
                </c:pt>
                <c:pt idx="139">
                  <c:v>-4.38</c:v>
                </c:pt>
                <c:pt idx="140">
                  <c:v>-1.88</c:v>
                </c:pt>
                <c:pt idx="141">
                  <c:v>12.19</c:v>
                </c:pt>
                <c:pt idx="142">
                  <c:v>11.88</c:v>
                </c:pt>
                <c:pt idx="143">
                  <c:v>11.25</c:v>
                </c:pt>
                <c:pt idx="144">
                  <c:v>12.5</c:v>
                </c:pt>
                <c:pt idx="145">
                  <c:v>18.440000000000001</c:v>
                </c:pt>
                <c:pt idx="146">
                  <c:v>23.44</c:v>
                </c:pt>
                <c:pt idx="147">
                  <c:v>28.44</c:v>
                </c:pt>
                <c:pt idx="148">
                  <c:v>32.81</c:v>
                </c:pt>
                <c:pt idx="149">
                  <c:v>32.81</c:v>
                </c:pt>
                <c:pt idx="150">
                  <c:v>31.56</c:v>
                </c:pt>
                <c:pt idx="151">
                  <c:v>31.56</c:v>
                </c:pt>
                <c:pt idx="152">
                  <c:v>34.06</c:v>
                </c:pt>
                <c:pt idx="153">
                  <c:v>34.69</c:v>
                </c:pt>
                <c:pt idx="154">
                  <c:v>55.31</c:v>
                </c:pt>
                <c:pt idx="155">
                  <c:v>74.06</c:v>
                </c:pt>
                <c:pt idx="156">
                  <c:v>93.13</c:v>
                </c:pt>
                <c:pt idx="157">
                  <c:v>96.88</c:v>
                </c:pt>
                <c:pt idx="158">
                  <c:v>95</c:v>
                </c:pt>
                <c:pt idx="159">
                  <c:v>90</c:v>
                </c:pt>
                <c:pt idx="160">
                  <c:v>76.88</c:v>
                </c:pt>
                <c:pt idx="161">
                  <c:v>70.63</c:v>
                </c:pt>
                <c:pt idx="162">
                  <c:v>64.44</c:v>
                </c:pt>
                <c:pt idx="163">
                  <c:v>70.94</c:v>
                </c:pt>
                <c:pt idx="164">
                  <c:v>70.31</c:v>
                </c:pt>
                <c:pt idx="165">
                  <c:v>70.31</c:v>
                </c:pt>
                <c:pt idx="166">
                  <c:v>70.31</c:v>
                </c:pt>
                <c:pt idx="167">
                  <c:v>69.69</c:v>
                </c:pt>
                <c:pt idx="168">
                  <c:v>44.06</c:v>
                </c:pt>
                <c:pt idx="169">
                  <c:v>17.75</c:v>
                </c:pt>
                <c:pt idx="170">
                  <c:v>-0.75</c:v>
                </c:pt>
                <c:pt idx="171">
                  <c:v>-1.06</c:v>
                </c:pt>
                <c:pt idx="172">
                  <c:v>-1.06</c:v>
                </c:pt>
                <c:pt idx="173">
                  <c:v>-1.06</c:v>
                </c:pt>
                <c:pt idx="174">
                  <c:v>1.06</c:v>
                </c:pt>
                <c:pt idx="175">
                  <c:v>4.75</c:v>
                </c:pt>
                <c:pt idx="176">
                  <c:v>8.25</c:v>
                </c:pt>
                <c:pt idx="177">
                  <c:v>11.13</c:v>
                </c:pt>
                <c:pt idx="178">
                  <c:v>13.63</c:v>
                </c:pt>
                <c:pt idx="179">
                  <c:v>13.63</c:v>
                </c:pt>
                <c:pt idx="180">
                  <c:v>14.06</c:v>
                </c:pt>
                <c:pt idx="181">
                  <c:v>23.13</c:v>
                </c:pt>
                <c:pt idx="182">
                  <c:v>28.75</c:v>
                </c:pt>
                <c:pt idx="183">
                  <c:v>33.44</c:v>
                </c:pt>
                <c:pt idx="184">
                  <c:v>38.44</c:v>
                </c:pt>
                <c:pt idx="185">
                  <c:v>48.44</c:v>
                </c:pt>
                <c:pt idx="186">
                  <c:v>56.25</c:v>
                </c:pt>
                <c:pt idx="187">
                  <c:v>62.81</c:v>
                </c:pt>
                <c:pt idx="188">
                  <c:v>62.81</c:v>
                </c:pt>
                <c:pt idx="189">
                  <c:v>68.13</c:v>
                </c:pt>
                <c:pt idx="190">
                  <c:v>70.63</c:v>
                </c:pt>
                <c:pt idx="191">
                  <c:v>70.63</c:v>
                </c:pt>
                <c:pt idx="192">
                  <c:v>70</c:v>
                </c:pt>
                <c:pt idx="193">
                  <c:v>70</c:v>
                </c:pt>
                <c:pt idx="194">
                  <c:v>55</c:v>
                </c:pt>
                <c:pt idx="195">
                  <c:v>45</c:v>
                </c:pt>
                <c:pt idx="196">
                  <c:v>41.25</c:v>
                </c:pt>
                <c:pt idx="197">
                  <c:v>41.88</c:v>
                </c:pt>
                <c:pt idx="198">
                  <c:v>41.88</c:v>
                </c:pt>
                <c:pt idx="199">
                  <c:v>42.81</c:v>
                </c:pt>
                <c:pt idx="200">
                  <c:v>44.06</c:v>
                </c:pt>
                <c:pt idx="201">
                  <c:v>40.630000000000003</c:v>
                </c:pt>
                <c:pt idx="202">
                  <c:v>39.380000000000003</c:v>
                </c:pt>
                <c:pt idx="203">
                  <c:v>35.94</c:v>
                </c:pt>
                <c:pt idx="204">
                  <c:v>32.19</c:v>
                </c:pt>
                <c:pt idx="205">
                  <c:v>26.56</c:v>
                </c:pt>
                <c:pt idx="206">
                  <c:v>25.63</c:v>
                </c:pt>
                <c:pt idx="207">
                  <c:v>20.94</c:v>
                </c:pt>
                <c:pt idx="208">
                  <c:v>-1.88</c:v>
                </c:pt>
                <c:pt idx="209">
                  <c:v>-3.75</c:v>
                </c:pt>
                <c:pt idx="210">
                  <c:v>-4.38</c:v>
                </c:pt>
                <c:pt idx="211">
                  <c:v>-1.88</c:v>
                </c:pt>
                <c:pt idx="212">
                  <c:v>12.19</c:v>
                </c:pt>
                <c:pt idx="213">
                  <c:v>11.88</c:v>
                </c:pt>
                <c:pt idx="214">
                  <c:v>11.25</c:v>
                </c:pt>
                <c:pt idx="215">
                  <c:v>12.5</c:v>
                </c:pt>
                <c:pt idx="216">
                  <c:v>18.440000000000001</c:v>
                </c:pt>
                <c:pt idx="217">
                  <c:v>23.44</c:v>
                </c:pt>
                <c:pt idx="218">
                  <c:v>28.44</c:v>
                </c:pt>
                <c:pt idx="219">
                  <c:v>32.81</c:v>
                </c:pt>
                <c:pt idx="220">
                  <c:v>32.81</c:v>
                </c:pt>
                <c:pt idx="221">
                  <c:v>31.56</c:v>
                </c:pt>
                <c:pt idx="222">
                  <c:v>31.56</c:v>
                </c:pt>
                <c:pt idx="223">
                  <c:v>34.06</c:v>
                </c:pt>
                <c:pt idx="224">
                  <c:v>34.69</c:v>
                </c:pt>
                <c:pt idx="225">
                  <c:v>55.31</c:v>
                </c:pt>
                <c:pt idx="226">
                  <c:v>74.06</c:v>
                </c:pt>
                <c:pt idx="227">
                  <c:v>93.13</c:v>
                </c:pt>
                <c:pt idx="228">
                  <c:v>96.88</c:v>
                </c:pt>
                <c:pt idx="229">
                  <c:v>95</c:v>
                </c:pt>
                <c:pt idx="230">
                  <c:v>90</c:v>
                </c:pt>
                <c:pt idx="231">
                  <c:v>76.88</c:v>
                </c:pt>
                <c:pt idx="232">
                  <c:v>70.63</c:v>
                </c:pt>
                <c:pt idx="233">
                  <c:v>64.44</c:v>
                </c:pt>
                <c:pt idx="234">
                  <c:v>70.94</c:v>
                </c:pt>
                <c:pt idx="235">
                  <c:v>70.31</c:v>
                </c:pt>
                <c:pt idx="236">
                  <c:v>70.31</c:v>
                </c:pt>
                <c:pt idx="237">
                  <c:v>70.31</c:v>
                </c:pt>
                <c:pt idx="238">
                  <c:v>69.69</c:v>
                </c:pt>
                <c:pt idx="239">
                  <c:v>44.06</c:v>
                </c:pt>
                <c:pt idx="240">
                  <c:v>17.75</c:v>
                </c:pt>
                <c:pt idx="241">
                  <c:v>-0.75</c:v>
                </c:pt>
                <c:pt idx="242">
                  <c:v>-1.06</c:v>
                </c:pt>
                <c:pt idx="243">
                  <c:v>-1.06</c:v>
                </c:pt>
                <c:pt idx="244">
                  <c:v>-1.06</c:v>
                </c:pt>
                <c:pt idx="245">
                  <c:v>1.06</c:v>
                </c:pt>
                <c:pt idx="246">
                  <c:v>4.75</c:v>
                </c:pt>
                <c:pt idx="247">
                  <c:v>8.25</c:v>
                </c:pt>
                <c:pt idx="248">
                  <c:v>11.13</c:v>
                </c:pt>
                <c:pt idx="249">
                  <c:v>13.63</c:v>
                </c:pt>
                <c:pt idx="250">
                  <c:v>13.63</c:v>
                </c:pt>
                <c:pt idx="251">
                  <c:v>14.06</c:v>
                </c:pt>
                <c:pt idx="252">
                  <c:v>23.13</c:v>
                </c:pt>
                <c:pt idx="253">
                  <c:v>28.75</c:v>
                </c:pt>
                <c:pt idx="254">
                  <c:v>33.44</c:v>
                </c:pt>
                <c:pt idx="255">
                  <c:v>38.44</c:v>
                </c:pt>
                <c:pt idx="256">
                  <c:v>48.44</c:v>
                </c:pt>
                <c:pt idx="257">
                  <c:v>56.25</c:v>
                </c:pt>
                <c:pt idx="258">
                  <c:v>62.81</c:v>
                </c:pt>
                <c:pt idx="259">
                  <c:v>62.81</c:v>
                </c:pt>
                <c:pt idx="260">
                  <c:v>68.13</c:v>
                </c:pt>
                <c:pt idx="261">
                  <c:v>70.63</c:v>
                </c:pt>
                <c:pt idx="262">
                  <c:v>70.63</c:v>
                </c:pt>
                <c:pt idx="263">
                  <c:v>70</c:v>
                </c:pt>
                <c:pt idx="264">
                  <c:v>70</c:v>
                </c:pt>
                <c:pt idx="265">
                  <c:v>55</c:v>
                </c:pt>
                <c:pt idx="266">
                  <c:v>45</c:v>
                </c:pt>
                <c:pt idx="267">
                  <c:v>41.25</c:v>
                </c:pt>
                <c:pt idx="268">
                  <c:v>41.88</c:v>
                </c:pt>
                <c:pt idx="269">
                  <c:v>41.88</c:v>
                </c:pt>
                <c:pt idx="270">
                  <c:v>42.81</c:v>
                </c:pt>
                <c:pt idx="271">
                  <c:v>44.06</c:v>
                </c:pt>
                <c:pt idx="272">
                  <c:v>40.630000000000003</c:v>
                </c:pt>
                <c:pt idx="273">
                  <c:v>39.380000000000003</c:v>
                </c:pt>
                <c:pt idx="274">
                  <c:v>35.94</c:v>
                </c:pt>
                <c:pt idx="275">
                  <c:v>32.19</c:v>
                </c:pt>
                <c:pt idx="276">
                  <c:v>26.56</c:v>
                </c:pt>
                <c:pt idx="277">
                  <c:v>25.63</c:v>
                </c:pt>
                <c:pt idx="278">
                  <c:v>20.94</c:v>
                </c:pt>
                <c:pt idx="279">
                  <c:v>20.94</c:v>
                </c:pt>
                <c:pt idx="280">
                  <c:v>-1.88</c:v>
                </c:pt>
                <c:pt idx="281">
                  <c:v>-3.75</c:v>
                </c:pt>
                <c:pt idx="282">
                  <c:v>-4.38</c:v>
                </c:pt>
                <c:pt idx="283">
                  <c:v>-1.88</c:v>
                </c:pt>
                <c:pt idx="284">
                  <c:v>12.19</c:v>
                </c:pt>
                <c:pt idx="285">
                  <c:v>11.88</c:v>
                </c:pt>
                <c:pt idx="286">
                  <c:v>11.25</c:v>
                </c:pt>
                <c:pt idx="287">
                  <c:v>12.5</c:v>
                </c:pt>
                <c:pt idx="288">
                  <c:v>18.440000000000001</c:v>
                </c:pt>
                <c:pt idx="289">
                  <c:v>23.44</c:v>
                </c:pt>
                <c:pt idx="290">
                  <c:v>28.44</c:v>
                </c:pt>
                <c:pt idx="291">
                  <c:v>32.81</c:v>
                </c:pt>
                <c:pt idx="292">
                  <c:v>32.81</c:v>
                </c:pt>
                <c:pt idx="293">
                  <c:v>31.56</c:v>
                </c:pt>
                <c:pt idx="294">
                  <c:v>31.56</c:v>
                </c:pt>
                <c:pt idx="295">
                  <c:v>34.06</c:v>
                </c:pt>
                <c:pt idx="296">
                  <c:v>34.69</c:v>
                </c:pt>
                <c:pt idx="297">
                  <c:v>55.31</c:v>
                </c:pt>
                <c:pt idx="298">
                  <c:v>74.06</c:v>
                </c:pt>
                <c:pt idx="299">
                  <c:v>93.13</c:v>
                </c:pt>
                <c:pt idx="300">
                  <c:v>96.88</c:v>
                </c:pt>
                <c:pt idx="301">
                  <c:v>95</c:v>
                </c:pt>
                <c:pt idx="302">
                  <c:v>90</c:v>
                </c:pt>
                <c:pt idx="303">
                  <c:v>76.88</c:v>
                </c:pt>
                <c:pt idx="304">
                  <c:v>70.63</c:v>
                </c:pt>
                <c:pt idx="305">
                  <c:v>64.44</c:v>
                </c:pt>
                <c:pt idx="306">
                  <c:v>70.94</c:v>
                </c:pt>
                <c:pt idx="307">
                  <c:v>70.31</c:v>
                </c:pt>
                <c:pt idx="308">
                  <c:v>70.31</c:v>
                </c:pt>
                <c:pt idx="309">
                  <c:v>70.31</c:v>
                </c:pt>
                <c:pt idx="310">
                  <c:v>69.69</c:v>
                </c:pt>
                <c:pt idx="311">
                  <c:v>44.06</c:v>
                </c:pt>
                <c:pt idx="312">
                  <c:v>17.75</c:v>
                </c:pt>
                <c:pt idx="313">
                  <c:v>-0.75</c:v>
                </c:pt>
                <c:pt idx="314">
                  <c:v>-1.06</c:v>
                </c:pt>
                <c:pt idx="315">
                  <c:v>-1.06</c:v>
                </c:pt>
                <c:pt idx="316">
                  <c:v>-1.06</c:v>
                </c:pt>
                <c:pt idx="317">
                  <c:v>1.06</c:v>
                </c:pt>
                <c:pt idx="318">
                  <c:v>4.75</c:v>
                </c:pt>
                <c:pt idx="319">
                  <c:v>8.25</c:v>
                </c:pt>
                <c:pt idx="320">
                  <c:v>11.13</c:v>
                </c:pt>
                <c:pt idx="321">
                  <c:v>13.63</c:v>
                </c:pt>
                <c:pt idx="322">
                  <c:v>13.63</c:v>
                </c:pt>
                <c:pt idx="323">
                  <c:v>14.06</c:v>
                </c:pt>
                <c:pt idx="324">
                  <c:v>23.13</c:v>
                </c:pt>
                <c:pt idx="325">
                  <c:v>28.75</c:v>
                </c:pt>
                <c:pt idx="326">
                  <c:v>33.44</c:v>
                </c:pt>
                <c:pt idx="327">
                  <c:v>38.44</c:v>
                </c:pt>
                <c:pt idx="328">
                  <c:v>48.44</c:v>
                </c:pt>
                <c:pt idx="329">
                  <c:v>56.25</c:v>
                </c:pt>
                <c:pt idx="330">
                  <c:v>62.81</c:v>
                </c:pt>
                <c:pt idx="331">
                  <c:v>62.81</c:v>
                </c:pt>
                <c:pt idx="332">
                  <c:v>68.13</c:v>
                </c:pt>
                <c:pt idx="333">
                  <c:v>70.63</c:v>
                </c:pt>
                <c:pt idx="334">
                  <c:v>70.63</c:v>
                </c:pt>
                <c:pt idx="335">
                  <c:v>70</c:v>
                </c:pt>
                <c:pt idx="336">
                  <c:v>70</c:v>
                </c:pt>
                <c:pt idx="337">
                  <c:v>55</c:v>
                </c:pt>
                <c:pt idx="338">
                  <c:v>45</c:v>
                </c:pt>
                <c:pt idx="339">
                  <c:v>41.25</c:v>
                </c:pt>
                <c:pt idx="340">
                  <c:v>41.88</c:v>
                </c:pt>
                <c:pt idx="341">
                  <c:v>41.88</c:v>
                </c:pt>
                <c:pt idx="342">
                  <c:v>42.81</c:v>
                </c:pt>
                <c:pt idx="343">
                  <c:v>44.06</c:v>
                </c:pt>
                <c:pt idx="344">
                  <c:v>40.630000000000003</c:v>
                </c:pt>
                <c:pt idx="345">
                  <c:v>39.380000000000003</c:v>
                </c:pt>
                <c:pt idx="346">
                  <c:v>35.94</c:v>
                </c:pt>
                <c:pt idx="347">
                  <c:v>32.19</c:v>
                </c:pt>
                <c:pt idx="348">
                  <c:v>26.56</c:v>
                </c:pt>
                <c:pt idx="349">
                  <c:v>25.63</c:v>
                </c:pt>
                <c:pt idx="350">
                  <c:v>20.94</c:v>
                </c:pt>
                <c:pt idx="351">
                  <c:v>20.94</c:v>
                </c:pt>
                <c:pt idx="352">
                  <c:v>20.309999999999999</c:v>
                </c:pt>
                <c:pt idx="353">
                  <c:v>-1.88</c:v>
                </c:pt>
                <c:pt idx="354">
                  <c:v>-3.75</c:v>
                </c:pt>
                <c:pt idx="355">
                  <c:v>-4.38</c:v>
                </c:pt>
                <c:pt idx="356">
                  <c:v>-1.88</c:v>
                </c:pt>
                <c:pt idx="357">
                  <c:v>12.19</c:v>
                </c:pt>
                <c:pt idx="358">
                  <c:v>11.88</c:v>
                </c:pt>
                <c:pt idx="359">
                  <c:v>11.25</c:v>
                </c:pt>
                <c:pt idx="360">
                  <c:v>12.5</c:v>
                </c:pt>
                <c:pt idx="361">
                  <c:v>18.440000000000001</c:v>
                </c:pt>
                <c:pt idx="362">
                  <c:v>23.44</c:v>
                </c:pt>
                <c:pt idx="363">
                  <c:v>28.44</c:v>
                </c:pt>
                <c:pt idx="364">
                  <c:v>32.81</c:v>
                </c:pt>
                <c:pt idx="365">
                  <c:v>32.81</c:v>
                </c:pt>
                <c:pt idx="366">
                  <c:v>31.56</c:v>
                </c:pt>
                <c:pt idx="367">
                  <c:v>31.56</c:v>
                </c:pt>
                <c:pt idx="368">
                  <c:v>34.06</c:v>
                </c:pt>
                <c:pt idx="369">
                  <c:v>34.69</c:v>
                </c:pt>
                <c:pt idx="370">
                  <c:v>55.31</c:v>
                </c:pt>
                <c:pt idx="371">
                  <c:v>74.06</c:v>
                </c:pt>
                <c:pt idx="372">
                  <c:v>93.13</c:v>
                </c:pt>
                <c:pt idx="373">
                  <c:v>96.88</c:v>
                </c:pt>
                <c:pt idx="374">
                  <c:v>95</c:v>
                </c:pt>
                <c:pt idx="375">
                  <c:v>90</c:v>
                </c:pt>
                <c:pt idx="376">
                  <c:v>76.88</c:v>
                </c:pt>
                <c:pt idx="377">
                  <c:v>70.63</c:v>
                </c:pt>
                <c:pt idx="378">
                  <c:v>64.44</c:v>
                </c:pt>
                <c:pt idx="379">
                  <c:v>70.94</c:v>
                </c:pt>
                <c:pt idx="380">
                  <c:v>70.31</c:v>
                </c:pt>
                <c:pt idx="381">
                  <c:v>70.31</c:v>
                </c:pt>
                <c:pt idx="382">
                  <c:v>70.31</c:v>
                </c:pt>
                <c:pt idx="383">
                  <c:v>69.69</c:v>
                </c:pt>
                <c:pt idx="384">
                  <c:v>44.06</c:v>
                </c:pt>
                <c:pt idx="385">
                  <c:v>17.75</c:v>
                </c:pt>
                <c:pt idx="386">
                  <c:v>-0.75</c:v>
                </c:pt>
                <c:pt idx="387">
                  <c:v>-1.06</c:v>
                </c:pt>
                <c:pt idx="388">
                  <c:v>-1.06</c:v>
                </c:pt>
                <c:pt idx="389">
                  <c:v>-1.06</c:v>
                </c:pt>
                <c:pt idx="390">
                  <c:v>1.06</c:v>
                </c:pt>
                <c:pt idx="391">
                  <c:v>4.75</c:v>
                </c:pt>
                <c:pt idx="392">
                  <c:v>8.25</c:v>
                </c:pt>
                <c:pt idx="393">
                  <c:v>11.13</c:v>
                </c:pt>
                <c:pt idx="394">
                  <c:v>13.63</c:v>
                </c:pt>
                <c:pt idx="395">
                  <c:v>13.63</c:v>
                </c:pt>
                <c:pt idx="396">
                  <c:v>14.06</c:v>
                </c:pt>
                <c:pt idx="397">
                  <c:v>23.13</c:v>
                </c:pt>
                <c:pt idx="398">
                  <c:v>28.75</c:v>
                </c:pt>
                <c:pt idx="399">
                  <c:v>33.44</c:v>
                </c:pt>
                <c:pt idx="400">
                  <c:v>38.44</c:v>
                </c:pt>
                <c:pt idx="401">
                  <c:v>48.44</c:v>
                </c:pt>
                <c:pt idx="402">
                  <c:v>56.25</c:v>
                </c:pt>
                <c:pt idx="403">
                  <c:v>62.81</c:v>
                </c:pt>
                <c:pt idx="404">
                  <c:v>62.81</c:v>
                </c:pt>
                <c:pt idx="405">
                  <c:v>68.13</c:v>
                </c:pt>
                <c:pt idx="406">
                  <c:v>70.63</c:v>
                </c:pt>
                <c:pt idx="407">
                  <c:v>70.63</c:v>
                </c:pt>
                <c:pt idx="408">
                  <c:v>70</c:v>
                </c:pt>
                <c:pt idx="409">
                  <c:v>70</c:v>
                </c:pt>
                <c:pt idx="410">
                  <c:v>55</c:v>
                </c:pt>
                <c:pt idx="411">
                  <c:v>45</c:v>
                </c:pt>
                <c:pt idx="412">
                  <c:v>41.25</c:v>
                </c:pt>
                <c:pt idx="413">
                  <c:v>41.88</c:v>
                </c:pt>
                <c:pt idx="414">
                  <c:v>41.88</c:v>
                </c:pt>
                <c:pt idx="415">
                  <c:v>42.81</c:v>
                </c:pt>
                <c:pt idx="416">
                  <c:v>44.06</c:v>
                </c:pt>
                <c:pt idx="417">
                  <c:v>40.630000000000003</c:v>
                </c:pt>
                <c:pt idx="418">
                  <c:v>39.380000000000003</c:v>
                </c:pt>
                <c:pt idx="419">
                  <c:v>35.94</c:v>
                </c:pt>
                <c:pt idx="420">
                  <c:v>32.19</c:v>
                </c:pt>
                <c:pt idx="421">
                  <c:v>26.56</c:v>
                </c:pt>
                <c:pt idx="422">
                  <c:v>25.63</c:v>
                </c:pt>
                <c:pt idx="423">
                  <c:v>20.94</c:v>
                </c:pt>
                <c:pt idx="424">
                  <c:v>20.94</c:v>
                </c:pt>
                <c:pt idx="425">
                  <c:v>20.309999999999999</c:v>
                </c:pt>
                <c:pt idx="426">
                  <c:v>20.309999999999999</c:v>
                </c:pt>
                <c:pt idx="427">
                  <c:v>20.94</c:v>
                </c:pt>
                <c:pt idx="428">
                  <c:v>-1.88</c:v>
                </c:pt>
                <c:pt idx="429">
                  <c:v>-3.75</c:v>
                </c:pt>
                <c:pt idx="430">
                  <c:v>-4.38</c:v>
                </c:pt>
                <c:pt idx="431">
                  <c:v>-1.88</c:v>
                </c:pt>
                <c:pt idx="432">
                  <c:v>12.19</c:v>
                </c:pt>
                <c:pt idx="433">
                  <c:v>11.88</c:v>
                </c:pt>
                <c:pt idx="434">
                  <c:v>11.25</c:v>
                </c:pt>
                <c:pt idx="435">
                  <c:v>12.5</c:v>
                </c:pt>
                <c:pt idx="436">
                  <c:v>18.440000000000001</c:v>
                </c:pt>
                <c:pt idx="437">
                  <c:v>23.44</c:v>
                </c:pt>
                <c:pt idx="438">
                  <c:v>28.44</c:v>
                </c:pt>
                <c:pt idx="439">
                  <c:v>32.81</c:v>
                </c:pt>
                <c:pt idx="440">
                  <c:v>32.81</c:v>
                </c:pt>
                <c:pt idx="441">
                  <c:v>31.56</c:v>
                </c:pt>
                <c:pt idx="442">
                  <c:v>31.56</c:v>
                </c:pt>
                <c:pt idx="443">
                  <c:v>34.06</c:v>
                </c:pt>
                <c:pt idx="444">
                  <c:v>34.69</c:v>
                </c:pt>
                <c:pt idx="445">
                  <c:v>55.31</c:v>
                </c:pt>
                <c:pt idx="446">
                  <c:v>74.06</c:v>
                </c:pt>
                <c:pt idx="447">
                  <c:v>93.13</c:v>
                </c:pt>
                <c:pt idx="448">
                  <c:v>96.88</c:v>
                </c:pt>
                <c:pt idx="449">
                  <c:v>95</c:v>
                </c:pt>
                <c:pt idx="450">
                  <c:v>90</c:v>
                </c:pt>
                <c:pt idx="451">
                  <c:v>76.88</c:v>
                </c:pt>
                <c:pt idx="452">
                  <c:v>70.63</c:v>
                </c:pt>
                <c:pt idx="453">
                  <c:v>64.44</c:v>
                </c:pt>
                <c:pt idx="454">
                  <c:v>70.94</c:v>
                </c:pt>
                <c:pt idx="455">
                  <c:v>70.31</c:v>
                </c:pt>
                <c:pt idx="456">
                  <c:v>70.31</c:v>
                </c:pt>
                <c:pt idx="457">
                  <c:v>70.31</c:v>
                </c:pt>
                <c:pt idx="458">
                  <c:v>69.69</c:v>
                </c:pt>
                <c:pt idx="459">
                  <c:v>44.06</c:v>
                </c:pt>
                <c:pt idx="460">
                  <c:v>17.75</c:v>
                </c:pt>
                <c:pt idx="461">
                  <c:v>-0.75</c:v>
                </c:pt>
                <c:pt idx="462">
                  <c:v>-1.06</c:v>
                </c:pt>
                <c:pt idx="463">
                  <c:v>-1.06</c:v>
                </c:pt>
                <c:pt idx="464">
                  <c:v>-1.06</c:v>
                </c:pt>
                <c:pt idx="465">
                  <c:v>1.06</c:v>
                </c:pt>
                <c:pt idx="466">
                  <c:v>4.75</c:v>
                </c:pt>
                <c:pt idx="467">
                  <c:v>8.25</c:v>
                </c:pt>
                <c:pt idx="468">
                  <c:v>11.13</c:v>
                </c:pt>
                <c:pt idx="469">
                  <c:v>13.63</c:v>
                </c:pt>
                <c:pt idx="470">
                  <c:v>13.63</c:v>
                </c:pt>
                <c:pt idx="471">
                  <c:v>14.06</c:v>
                </c:pt>
                <c:pt idx="472">
                  <c:v>23.13</c:v>
                </c:pt>
                <c:pt idx="473">
                  <c:v>28.75</c:v>
                </c:pt>
                <c:pt idx="474">
                  <c:v>33.44</c:v>
                </c:pt>
                <c:pt idx="475">
                  <c:v>38.44</c:v>
                </c:pt>
                <c:pt idx="476">
                  <c:v>48.44</c:v>
                </c:pt>
                <c:pt idx="477">
                  <c:v>56.25</c:v>
                </c:pt>
                <c:pt idx="478">
                  <c:v>62.81</c:v>
                </c:pt>
                <c:pt idx="479">
                  <c:v>62.81</c:v>
                </c:pt>
                <c:pt idx="480">
                  <c:v>68.13</c:v>
                </c:pt>
                <c:pt idx="481">
                  <c:v>70.63</c:v>
                </c:pt>
                <c:pt idx="482">
                  <c:v>70.63</c:v>
                </c:pt>
                <c:pt idx="483">
                  <c:v>70</c:v>
                </c:pt>
                <c:pt idx="484">
                  <c:v>70</c:v>
                </c:pt>
                <c:pt idx="485">
                  <c:v>55</c:v>
                </c:pt>
                <c:pt idx="486">
                  <c:v>45</c:v>
                </c:pt>
                <c:pt idx="487">
                  <c:v>41.25</c:v>
                </c:pt>
                <c:pt idx="488">
                  <c:v>41.88</c:v>
                </c:pt>
                <c:pt idx="489">
                  <c:v>41.88</c:v>
                </c:pt>
                <c:pt idx="490">
                  <c:v>42.81</c:v>
                </c:pt>
                <c:pt idx="491">
                  <c:v>44.06</c:v>
                </c:pt>
                <c:pt idx="492">
                  <c:v>40.630000000000003</c:v>
                </c:pt>
                <c:pt idx="493">
                  <c:v>39.380000000000003</c:v>
                </c:pt>
                <c:pt idx="494">
                  <c:v>35.94</c:v>
                </c:pt>
                <c:pt idx="495">
                  <c:v>32.19</c:v>
                </c:pt>
                <c:pt idx="496">
                  <c:v>26.56</c:v>
                </c:pt>
                <c:pt idx="497">
                  <c:v>25.63</c:v>
                </c:pt>
                <c:pt idx="498">
                  <c:v>20.94</c:v>
                </c:pt>
                <c:pt idx="499">
                  <c:v>20.94</c:v>
                </c:pt>
                <c:pt idx="500">
                  <c:v>20.309999999999999</c:v>
                </c:pt>
                <c:pt idx="501">
                  <c:v>20.309999999999999</c:v>
                </c:pt>
                <c:pt idx="502">
                  <c:v>20.94</c:v>
                </c:pt>
                <c:pt idx="503">
                  <c:v>22.5</c:v>
                </c:pt>
                <c:pt idx="504">
                  <c:v>-1.88</c:v>
                </c:pt>
                <c:pt idx="505">
                  <c:v>-3.75</c:v>
                </c:pt>
                <c:pt idx="506">
                  <c:v>-4.38</c:v>
                </c:pt>
                <c:pt idx="507">
                  <c:v>-1.88</c:v>
                </c:pt>
                <c:pt idx="508">
                  <c:v>12.19</c:v>
                </c:pt>
                <c:pt idx="509">
                  <c:v>11.88</c:v>
                </c:pt>
                <c:pt idx="510">
                  <c:v>11.25</c:v>
                </c:pt>
                <c:pt idx="511">
                  <c:v>12.5</c:v>
                </c:pt>
                <c:pt idx="512">
                  <c:v>18.440000000000001</c:v>
                </c:pt>
                <c:pt idx="513">
                  <c:v>23.44</c:v>
                </c:pt>
                <c:pt idx="514">
                  <c:v>28.44</c:v>
                </c:pt>
                <c:pt idx="515">
                  <c:v>32.81</c:v>
                </c:pt>
                <c:pt idx="516">
                  <c:v>32.81</c:v>
                </c:pt>
                <c:pt idx="517">
                  <c:v>31.56</c:v>
                </c:pt>
                <c:pt idx="518">
                  <c:v>31.56</c:v>
                </c:pt>
                <c:pt idx="519">
                  <c:v>34.06</c:v>
                </c:pt>
                <c:pt idx="520">
                  <c:v>34.69</c:v>
                </c:pt>
                <c:pt idx="521">
                  <c:v>55.31</c:v>
                </c:pt>
                <c:pt idx="522">
                  <c:v>74.06</c:v>
                </c:pt>
                <c:pt idx="523">
                  <c:v>93.13</c:v>
                </c:pt>
                <c:pt idx="524">
                  <c:v>96.88</c:v>
                </c:pt>
                <c:pt idx="525">
                  <c:v>95</c:v>
                </c:pt>
                <c:pt idx="526">
                  <c:v>90</c:v>
                </c:pt>
                <c:pt idx="527">
                  <c:v>76.88</c:v>
                </c:pt>
                <c:pt idx="528">
                  <c:v>70.63</c:v>
                </c:pt>
                <c:pt idx="529">
                  <c:v>64.44</c:v>
                </c:pt>
                <c:pt idx="530">
                  <c:v>70.94</c:v>
                </c:pt>
                <c:pt idx="531">
                  <c:v>70.31</c:v>
                </c:pt>
                <c:pt idx="532">
                  <c:v>70.31</c:v>
                </c:pt>
                <c:pt idx="533">
                  <c:v>70.31</c:v>
                </c:pt>
                <c:pt idx="534">
                  <c:v>69.69</c:v>
                </c:pt>
                <c:pt idx="535">
                  <c:v>44.06</c:v>
                </c:pt>
                <c:pt idx="536">
                  <c:v>17.75</c:v>
                </c:pt>
                <c:pt idx="537">
                  <c:v>-0.75</c:v>
                </c:pt>
                <c:pt idx="538">
                  <c:v>-1.06</c:v>
                </c:pt>
                <c:pt idx="539">
                  <c:v>-1.06</c:v>
                </c:pt>
                <c:pt idx="540">
                  <c:v>-1.06</c:v>
                </c:pt>
                <c:pt idx="541">
                  <c:v>1.06</c:v>
                </c:pt>
                <c:pt idx="542">
                  <c:v>4.75</c:v>
                </c:pt>
                <c:pt idx="543">
                  <c:v>8.25</c:v>
                </c:pt>
                <c:pt idx="544">
                  <c:v>11.13</c:v>
                </c:pt>
                <c:pt idx="545">
                  <c:v>13.63</c:v>
                </c:pt>
                <c:pt idx="546">
                  <c:v>13.63</c:v>
                </c:pt>
                <c:pt idx="547">
                  <c:v>14.06</c:v>
                </c:pt>
                <c:pt idx="548">
                  <c:v>23.13</c:v>
                </c:pt>
                <c:pt idx="549">
                  <c:v>28.75</c:v>
                </c:pt>
                <c:pt idx="550">
                  <c:v>33.44</c:v>
                </c:pt>
                <c:pt idx="551">
                  <c:v>38.44</c:v>
                </c:pt>
                <c:pt idx="552">
                  <c:v>48.44</c:v>
                </c:pt>
                <c:pt idx="553">
                  <c:v>56.25</c:v>
                </c:pt>
                <c:pt idx="554">
                  <c:v>62.81</c:v>
                </c:pt>
                <c:pt idx="555">
                  <c:v>62.81</c:v>
                </c:pt>
                <c:pt idx="556">
                  <c:v>68.13</c:v>
                </c:pt>
                <c:pt idx="557">
                  <c:v>70.63</c:v>
                </c:pt>
                <c:pt idx="558">
                  <c:v>70.63</c:v>
                </c:pt>
                <c:pt idx="559">
                  <c:v>70</c:v>
                </c:pt>
                <c:pt idx="560">
                  <c:v>70</c:v>
                </c:pt>
                <c:pt idx="561">
                  <c:v>55</c:v>
                </c:pt>
                <c:pt idx="562">
                  <c:v>45</c:v>
                </c:pt>
                <c:pt idx="563">
                  <c:v>41.25</c:v>
                </c:pt>
                <c:pt idx="564">
                  <c:v>41.88</c:v>
                </c:pt>
                <c:pt idx="565">
                  <c:v>41.88</c:v>
                </c:pt>
                <c:pt idx="566">
                  <c:v>42.81</c:v>
                </c:pt>
                <c:pt idx="567">
                  <c:v>44.06</c:v>
                </c:pt>
                <c:pt idx="568">
                  <c:v>40.630000000000003</c:v>
                </c:pt>
                <c:pt idx="569">
                  <c:v>39.380000000000003</c:v>
                </c:pt>
                <c:pt idx="570">
                  <c:v>35.94</c:v>
                </c:pt>
                <c:pt idx="571">
                  <c:v>32.19</c:v>
                </c:pt>
                <c:pt idx="572">
                  <c:v>26.56</c:v>
                </c:pt>
                <c:pt idx="573">
                  <c:v>25.63</c:v>
                </c:pt>
                <c:pt idx="574">
                  <c:v>20.94</c:v>
                </c:pt>
                <c:pt idx="575">
                  <c:v>20.94</c:v>
                </c:pt>
                <c:pt idx="576">
                  <c:v>20.309999999999999</c:v>
                </c:pt>
                <c:pt idx="577">
                  <c:v>20.309999999999999</c:v>
                </c:pt>
                <c:pt idx="578">
                  <c:v>20.94</c:v>
                </c:pt>
                <c:pt idx="579">
                  <c:v>22.5</c:v>
                </c:pt>
                <c:pt idx="580">
                  <c:v>23.75</c:v>
                </c:pt>
                <c:pt idx="581">
                  <c:v>28.75</c:v>
                </c:pt>
                <c:pt idx="582">
                  <c:v>29.06</c:v>
                </c:pt>
                <c:pt idx="583">
                  <c:v>-1.88</c:v>
                </c:pt>
                <c:pt idx="584">
                  <c:v>-3.75</c:v>
                </c:pt>
                <c:pt idx="585">
                  <c:v>-4.38</c:v>
                </c:pt>
                <c:pt idx="586">
                  <c:v>-1.88</c:v>
                </c:pt>
                <c:pt idx="587">
                  <c:v>12.19</c:v>
                </c:pt>
                <c:pt idx="588">
                  <c:v>11.88</c:v>
                </c:pt>
                <c:pt idx="589">
                  <c:v>11.25</c:v>
                </c:pt>
                <c:pt idx="590">
                  <c:v>12.5</c:v>
                </c:pt>
                <c:pt idx="591">
                  <c:v>18.440000000000001</c:v>
                </c:pt>
                <c:pt idx="592">
                  <c:v>23.44</c:v>
                </c:pt>
                <c:pt idx="593">
                  <c:v>28.44</c:v>
                </c:pt>
                <c:pt idx="594">
                  <c:v>32.81</c:v>
                </c:pt>
                <c:pt idx="595">
                  <c:v>32.81</c:v>
                </c:pt>
                <c:pt idx="596">
                  <c:v>31.56</c:v>
                </c:pt>
                <c:pt idx="597">
                  <c:v>31.56</c:v>
                </c:pt>
                <c:pt idx="598">
                  <c:v>34.06</c:v>
                </c:pt>
                <c:pt idx="599">
                  <c:v>34.69</c:v>
                </c:pt>
                <c:pt idx="600">
                  <c:v>55.31</c:v>
                </c:pt>
                <c:pt idx="601">
                  <c:v>74.06</c:v>
                </c:pt>
                <c:pt idx="602">
                  <c:v>93.13</c:v>
                </c:pt>
                <c:pt idx="603">
                  <c:v>96.88</c:v>
                </c:pt>
                <c:pt idx="604">
                  <c:v>95</c:v>
                </c:pt>
                <c:pt idx="605">
                  <c:v>90</c:v>
                </c:pt>
                <c:pt idx="606">
                  <c:v>76.88</c:v>
                </c:pt>
                <c:pt idx="607">
                  <c:v>70.63</c:v>
                </c:pt>
                <c:pt idx="608">
                  <c:v>64.44</c:v>
                </c:pt>
                <c:pt idx="609">
                  <c:v>70.94</c:v>
                </c:pt>
                <c:pt idx="610">
                  <c:v>70.31</c:v>
                </c:pt>
                <c:pt idx="611">
                  <c:v>70.31</c:v>
                </c:pt>
                <c:pt idx="612">
                  <c:v>70.31</c:v>
                </c:pt>
                <c:pt idx="613">
                  <c:v>69.69</c:v>
                </c:pt>
                <c:pt idx="614">
                  <c:v>44.06</c:v>
                </c:pt>
                <c:pt idx="615">
                  <c:v>17.75</c:v>
                </c:pt>
                <c:pt idx="616">
                  <c:v>-0.75</c:v>
                </c:pt>
                <c:pt idx="617">
                  <c:v>-1.06</c:v>
                </c:pt>
                <c:pt idx="618">
                  <c:v>-1.06</c:v>
                </c:pt>
                <c:pt idx="619">
                  <c:v>-1.06</c:v>
                </c:pt>
                <c:pt idx="620">
                  <c:v>1.06</c:v>
                </c:pt>
                <c:pt idx="621">
                  <c:v>4.75</c:v>
                </c:pt>
                <c:pt idx="622">
                  <c:v>8.25</c:v>
                </c:pt>
                <c:pt idx="623">
                  <c:v>11.13</c:v>
                </c:pt>
                <c:pt idx="624">
                  <c:v>13.63</c:v>
                </c:pt>
                <c:pt idx="625">
                  <c:v>13.63</c:v>
                </c:pt>
                <c:pt idx="626">
                  <c:v>14.06</c:v>
                </c:pt>
                <c:pt idx="627">
                  <c:v>23.13</c:v>
                </c:pt>
                <c:pt idx="628">
                  <c:v>28.75</c:v>
                </c:pt>
                <c:pt idx="629">
                  <c:v>33.44</c:v>
                </c:pt>
                <c:pt idx="630">
                  <c:v>38.44</c:v>
                </c:pt>
                <c:pt idx="631">
                  <c:v>48.44</c:v>
                </c:pt>
                <c:pt idx="632">
                  <c:v>56.25</c:v>
                </c:pt>
                <c:pt idx="633">
                  <c:v>62.81</c:v>
                </c:pt>
                <c:pt idx="634">
                  <c:v>62.81</c:v>
                </c:pt>
                <c:pt idx="635">
                  <c:v>68.13</c:v>
                </c:pt>
                <c:pt idx="636">
                  <c:v>70.63</c:v>
                </c:pt>
                <c:pt idx="637">
                  <c:v>70.63</c:v>
                </c:pt>
                <c:pt idx="638">
                  <c:v>70</c:v>
                </c:pt>
                <c:pt idx="639">
                  <c:v>70</c:v>
                </c:pt>
                <c:pt idx="640">
                  <c:v>55</c:v>
                </c:pt>
                <c:pt idx="641">
                  <c:v>45</c:v>
                </c:pt>
                <c:pt idx="642">
                  <c:v>41.25</c:v>
                </c:pt>
                <c:pt idx="643">
                  <c:v>41.88</c:v>
                </c:pt>
                <c:pt idx="644">
                  <c:v>41.88</c:v>
                </c:pt>
                <c:pt idx="645">
                  <c:v>42.81</c:v>
                </c:pt>
                <c:pt idx="646">
                  <c:v>44.06</c:v>
                </c:pt>
                <c:pt idx="647">
                  <c:v>40.630000000000003</c:v>
                </c:pt>
                <c:pt idx="648">
                  <c:v>39.380000000000003</c:v>
                </c:pt>
                <c:pt idx="649">
                  <c:v>35.94</c:v>
                </c:pt>
                <c:pt idx="650">
                  <c:v>32.19</c:v>
                </c:pt>
                <c:pt idx="651">
                  <c:v>26.56</c:v>
                </c:pt>
                <c:pt idx="652">
                  <c:v>25.63</c:v>
                </c:pt>
                <c:pt idx="653">
                  <c:v>20.94</c:v>
                </c:pt>
                <c:pt idx="654">
                  <c:v>20.94</c:v>
                </c:pt>
                <c:pt idx="655">
                  <c:v>20.309999999999999</c:v>
                </c:pt>
                <c:pt idx="656">
                  <c:v>20.309999999999999</c:v>
                </c:pt>
                <c:pt idx="657">
                  <c:v>20.94</c:v>
                </c:pt>
                <c:pt idx="658">
                  <c:v>22.5</c:v>
                </c:pt>
                <c:pt idx="659">
                  <c:v>23.75</c:v>
                </c:pt>
                <c:pt idx="660">
                  <c:v>28.75</c:v>
                </c:pt>
                <c:pt idx="661">
                  <c:v>29.06</c:v>
                </c:pt>
                <c:pt idx="662">
                  <c:v>32.81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58-0946-9A34-71478B8C1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974480"/>
        <c:axId val="176875920"/>
      </c:lineChart>
      <c:dateAx>
        <c:axId val="1769744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75920"/>
        <c:crosses val="autoZero"/>
        <c:auto val="1"/>
        <c:lblOffset val="100"/>
        <c:baseTimeUnit val="months"/>
      </c:dateAx>
      <c:valAx>
        <c:axId val="17687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7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Cents per pound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$40,Sheet1!$A$1:$A$42,Sheet1!$A$1:$A$43,Sheet1!$A$1:$A$44,Sheet1!$A$1:$A$45,Sheet1!$A$1:$A$48,Sheet1!$A$1:$A$49,Sheet1!$A$1:$A$52,Sheet1!$A$1:$A$54,Sheet1!$A$1:$A$55,Sheet1!$A$1:$A$56,Sheet1!$A$1:$A$57,Sheet1!$A$1:$A$60,Sheet1!$A$1:$A$61,Sheet1!$A$1:$A$65,Sheet1!$A$1:$A$68,Sheet1!$A$1:$A$69,Sheet1!$A$1:$A$71,Sheet1!$A$1:$A$75,Sheet1!$A$1:$A$76,Sheet1!$A$1:$A$77,Sheet1!$A$1:$A$79,Sheet1!$A$1:$A$80)</c:f>
              <c:numCache>
                <c:formatCode>mmm\-yy</c:formatCode>
                <c:ptCount val="1366"/>
                <c:pt idx="0">
                  <c:v>43861</c:v>
                </c:pt>
                <c:pt idx="1">
                  <c:v>43889</c:v>
                </c:pt>
                <c:pt idx="2">
                  <c:v>43921</c:v>
                </c:pt>
                <c:pt idx="3">
                  <c:v>43951</c:v>
                </c:pt>
                <c:pt idx="4">
                  <c:v>43981</c:v>
                </c:pt>
                <c:pt idx="5">
                  <c:v>44012</c:v>
                </c:pt>
                <c:pt idx="6">
                  <c:v>44043</c:v>
                </c:pt>
                <c:pt idx="7">
                  <c:v>44074</c:v>
                </c:pt>
                <c:pt idx="8">
                  <c:v>44104</c:v>
                </c:pt>
                <c:pt idx="9">
                  <c:v>44135</c:v>
                </c:pt>
                <c:pt idx="10">
                  <c:v>44165</c:v>
                </c:pt>
                <c:pt idx="11">
                  <c:v>44196</c:v>
                </c:pt>
                <c:pt idx="12">
                  <c:v>44227</c:v>
                </c:pt>
                <c:pt idx="13">
                  <c:v>44255</c:v>
                </c:pt>
                <c:pt idx="14">
                  <c:v>44286</c:v>
                </c:pt>
                <c:pt idx="15" formatCode="d\-mmm">
                  <c:v>44316</c:v>
                </c:pt>
                <c:pt idx="16">
                  <c:v>44347</c:v>
                </c:pt>
                <c:pt idx="17">
                  <c:v>44377</c:v>
                </c:pt>
                <c:pt idx="18">
                  <c:v>44408</c:v>
                </c:pt>
                <c:pt idx="19">
                  <c:v>44429</c:v>
                </c:pt>
                <c:pt idx="20">
                  <c:v>44469</c:v>
                </c:pt>
                <c:pt idx="21">
                  <c:v>44500</c:v>
                </c:pt>
                <c:pt idx="22">
                  <c:v>44530</c:v>
                </c:pt>
                <c:pt idx="23">
                  <c:v>44561</c:v>
                </c:pt>
                <c:pt idx="24">
                  <c:v>44592</c:v>
                </c:pt>
                <c:pt idx="25" formatCode="d\-mmm">
                  <c:v>44620</c:v>
                </c:pt>
                <c:pt idx="26" formatCode="d\-mmm">
                  <c:v>44651</c:v>
                </c:pt>
                <c:pt idx="27" formatCode="d\-mmm">
                  <c:v>44681</c:v>
                </c:pt>
                <c:pt idx="28" formatCode="d\-mmm">
                  <c:v>44712</c:v>
                </c:pt>
                <c:pt idx="29" formatCode="d\-mmm">
                  <c:v>44742</c:v>
                </c:pt>
                <c:pt idx="30" formatCode="d\-mmm">
                  <c:v>44773</c:v>
                </c:pt>
                <c:pt idx="31">
                  <c:v>44804</c:v>
                </c:pt>
                <c:pt idx="32" formatCode="d\-mmm">
                  <c:v>44834</c:v>
                </c:pt>
                <c:pt idx="33" formatCode="d\-mmm">
                  <c:v>44865</c:v>
                </c:pt>
                <c:pt idx="34" formatCode="d\-mmm">
                  <c:v>44895</c:v>
                </c:pt>
                <c:pt idx="35" formatCode="d\-mmm">
                  <c:v>44926</c:v>
                </c:pt>
                <c:pt idx="36">
                  <c:v>44957</c:v>
                </c:pt>
                <c:pt idx="37">
                  <c:v>44985</c:v>
                </c:pt>
                <c:pt idx="38" formatCode="m/d/yy">
                  <c:v>45016</c:v>
                </c:pt>
                <c:pt idx="39" formatCode="m/d/yy">
                  <c:v>45046</c:v>
                </c:pt>
                <c:pt idx="40">
                  <c:v>43861</c:v>
                </c:pt>
                <c:pt idx="41">
                  <c:v>43889</c:v>
                </c:pt>
                <c:pt idx="42">
                  <c:v>43921</c:v>
                </c:pt>
                <c:pt idx="43">
                  <c:v>43951</c:v>
                </c:pt>
                <c:pt idx="44">
                  <c:v>43981</c:v>
                </c:pt>
                <c:pt idx="45">
                  <c:v>44012</c:v>
                </c:pt>
                <c:pt idx="46">
                  <c:v>44043</c:v>
                </c:pt>
                <c:pt idx="47">
                  <c:v>44074</c:v>
                </c:pt>
                <c:pt idx="48">
                  <c:v>44104</c:v>
                </c:pt>
                <c:pt idx="49">
                  <c:v>44135</c:v>
                </c:pt>
                <c:pt idx="50">
                  <c:v>44165</c:v>
                </c:pt>
                <c:pt idx="51">
                  <c:v>44196</c:v>
                </c:pt>
                <c:pt idx="52">
                  <c:v>44227</c:v>
                </c:pt>
                <c:pt idx="53">
                  <c:v>44255</c:v>
                </c:pt>
                <c:pt idx="54">
                  <c:v>44286</c:v>
                </c:pt>
                <c:pt idx="55" formatCode="d\-mmm">
                  <c:v>44316</c:v>
                </c:pt>
                <c:pt idx="56">
                  <c:v>44347</c:v>
                </c:pt>
                <c:pt idx="57">
                  <c:v>44377</c:v>
                </c:pt>
                <c:pt idx="58">
                  <c:v>44408</c:v>
                </c:pt>
                <c:pt idx="59">
                  <c:v>44429</c:v>
                </c:pt>
                <c:pt idx="60">
                  <c:v>44469</c:v>
                </c:pt>
                <c:pt idx="61">
                  <c:v>44500</c:v>
                </c:pt>
                <c:pt idx="62">
                  <c:v>44530</c:v>
                </c:pt>
                <c:pt idx="63">
                  <c:v>44561</c:v>
                </c:pt>
                <c:pt idx="64">
                  <c:v>44592</c:v>
                </c:pt>
                <c:pt idx="65" formatCode="d\-mmm">
                  <c:v>44620</c:v>
                </c:pt>
                <c:pt idx="66" formatCode="d\-mmm">
                  <c:v>44651</c:v>
                </c:pt>
                <c:pt idx="67" formatCode="d\-mmm">
                  <c:v>44681</c:v>
                </c:pt>
                <c:pt idx="68" formatCode="d\-mmm">
                  <c:v>44712</c:v>
                </c:pt>
                <c:pt idx="69" formatCode="d\-mmm">
                  <c:v>44742</c:v>
                </c:pt>
                <c:pt idx="70" formatCode="d\-mmm">
                  <c:v>44773</c:v>
                </c:pt>
                <c:pt idx="71">
                  <c:v>44804</c:v>
                </c:pt>
                <c:pt idx="72" formatCode="d\-mmm">
                  <c:v>44834</c:v>
                </c:pt>
                <c:pt idx="73" formatCode="d\-mmm">
                  <c:v>44865</c:v>
                </c:pt>
                <c:pt idx="74" formatCode="d\-mmm">
                  <c:v>44895</c:v>
                </c:pt>
                <c:pt idx="75" formatCode="d\-mmm">
                  <c:v>44926</c:v>
                </c:pt>
                <c:pt idx="76">
                  <c:v>44957</c:v>
                </c:pt>
                <c:pt idx="77">
                  <c:v>44985</c:v>
                </c:pt>
                <c:pt idx="78" formatCode="m/d/yy">
                  <c:v>45016</c:v>
                </c:pt>
                <c:pt idx="79" formatCode="m/d/yy">
                  <c:v>45046</c:v>
                </c:pt>
                <c:pt idx="80" formatCode="m/d/yy">
                  <c:v>45077</c:v>
                </c:pt>
                <c:pt idx="81" formatCode="m/d/yy">
                  <c:v>45107</c:v>
                </c:pt>
                <c:pt idx="82">
                  <c:v>43861</c:v>
                </c:pt>
                <c:pt idx="83">
                  <c:v>43889</c:v>
                </c:pt>
                <c:pt idx="84">
                  <c:v>43921</c:v>
                </c:pt>
                <c:pt idx="85">
                  <c:v>43951</c:v>
                </c:pt>
                <c:pt idx="86">
                  <c:v>43981</c:v>
                </c:pt>
                <c:pt idx="87">
                  <c:v>44012</c:v>
                </c:pt>
                <c:pt idx="88">
                  <c:v>44043</c:v>
                </c:pt>
                <c:pt idx="89">
                  <c:v>44074</c:v>
                </c:pt>
                <c:pt idx="90">
                  <c:v>44104</c:v>
                </c:pt>
                <c:pt idx="91">
                  <c:v>44135</c:v>
                </c:pt>
                <c:pt idx="92">
                  <c:v>44165</c:v>
                </c:pt>
                <c:pt idx="93">
                  <c:v>44196</c:v>
                </c:pt>
                <c:pt idx="94">
                  <c:v>44227</c:v>
                </c:pt>
                <c:pt idx="95">
                  <c:v>44255</c:v>
                </c:pt>
                <c:pt idx="96">
                  <c:v>44286</c:v>
                </c:pt>
                <c:pt idx="97" formatCode="d\-mmm">
                  <c:v>44316</c:v>
                </c:pt>
                <c:pt idx="98">
                  <c:v>44347</c:v>
                </c:pt>
                <c:pt idx="99">
                  <c:v>44377</c:v>
                </c:pt>
                <c:pt idx="100">
                  <c:v>44408</c:v>
                </c:pt>
                <c:pt idx="101">
                  <c:v>44429</c:v>
                </c:pt>
                <c:pt idx="102">
                  <c:v>44469</c:v>
                </c:pt>
                <c:pt idx="103">
                  <c:v>44500</c:v>
                </c:pt>
                <c:pt idx="104">
                  <c:v>44530</c:v>
                </c:pt>
                <c:pt idx="105">
                  <c:v>44561</c:v>
                </c:pt>
                <c:pt idx="106">
                  <c:v>44592</c:v>
                </c:pt>
                <c:pt idx="107" formatCode="d\-mmm">
                  <c:v>44620</c:v>
                </c:pt>
                <c:pt idx="108" formatCode="d\-mmm">
                  <c:v>44651</c:v>
                </c:pt>
                <c:pt idx="109" formatCode="d\-mmm">
                  <c:v>44681</c:v>
                </c:pt>
                <c:pt idx="110" formatCode="d\-mmm">
                  <c:v>44712</c:v>
                </c:pt>
                <c:pt idx="111" formatCode="d\-mmm">
                  <c:v>44742</c:v>
                </c:pt>
                <c:pt idx="112" formatCode="d\-mmm">
                  <c:v>44773</c:v>
                </c:pt>
                <c:pt idx="113">
                  <c:v>44804</c:v>
                </c:pt>
                <c:pt idx="114" formatCode="d\-mmm">
                  <c:v>44834</c:v>
                </c:pt>
                <c:pt idx="115" formatCode="d\-mmm">
                  <c:v>44865</c:v>
                </c:pt>
                <c:pt idx="116" formatCode="d\-mmm">
                  <c:v>44895</c:v>
                </c:pt>
                <c:pt idx="117" formatCode="d\-mmm">
                  <c:v>44926</c:v>
                </c:pt>
                <c:pt idx="118">
                  <c:v>44957</c:v>
                </c:pt>
                <c:pt idx="119">
                  <c:v>44985</c:v>
                </c:pt>
                <c:pt idx="120" formatCode="m/d/yy">
                  <c:v>45016</c:v>
                </c:pt>
                <c:pt idx="121" formatCode="m/d/yy">
                  <c:v>45046</c:v>
                </c:pt>
                <c:pt idx="122" formatCode="m/d/yy">
                  <c:v>45077</c:v>
                </c:pt>
                <c:pt idx="123" formatCode="m/d/yy">
                  <c:v>45107</c:v>
                </c:pt>
                <c:pt idx="124" formatCode="m/d/yy">
                  <c:v>45138</c:v>
                </c:pt>
                <c:pt idx="125">
                  <c:v>43861</c:v>
                </c:pt>
                <c:pt idx="126">
                  <c:v>43889</c:v>
                </c:pt>
                <c:pt idx="127">
                  <c:v>43921</c:v>
                </c:pt>
                <c:pt idx="128">
                  <c:v>43951</c:v>
                </c:pt>
                <c:pt idx="129">
                  <c:v>43981</c:v>
                </c:pt>
                <c:pt idx="130">
                  <c:v>44012</c:v>
                </c:pt>
                <c:pt idx="131">
                  <c:v>44043</c:v>
                </c:pt>
                <c:pt idx="132">
                  <c:v>44074</c:v>
                </c:pt>
                <c:pt idx="133">
                  <c:v>44104</c:v>
                </c:pt>
                <c:pt idx="134">
                  <c:v>44135</c:v>
                </c:pt>
                <c:pt idx="135">
                  <c:v>44165</c:v>
                </c:pt>
                <c:pt idx="136">
                  <c:v>44196</c:v>
                </c:pt>
                <c:pt idx="137">
                  <c:v>44227</c:v>
                </c:pt>
                <c:pt idx="138">
                  <c:v>44255</c:v>
                </c:pt>
                <c:pt idx="139">
                  <c:v>44286</c:v>
                </c:pt>
                <c:pt idx="140" formatCode="d\-mmm">
                  <c:v>44316</c:v>
                </c:pt>
                <c:pt idx="141">
                  <c:v>44347</c:v>
                </c:pt>
                <c:pt idx="142">
                  <c:v>44377</c:v>
                </c:pt>
                <c:pt idx="143">
                  <c:v>44408</c:v>
                </c:pt>
                <c:pt idx="144">
                  <c:v>44429</c:v>
                </c:pt>
                <c:pt idx="145">
                  <c:v>44469</c:v>
                </c:pt>
                <c:pt idx="146">
                  <c:v>44500</c:v>
                </c:pt>
                <c:pt idx="147">
                  <c:v>44530</c:v>
                </c:pt>
                <c:pt idx="148">
                  <c:v>44561</c:v>
                </c:pt>
                <c:pt idx="149">
                  <c:v>44592</c:v>
                </c:pt>
                <c:pt idx="150" formatCode="d\-mmm">
                  <c:v>44620</c:v>
                </c:pt>
                <c:pt idx="151" formatCode="d\-mmm">
                  <c:v>44651</c:v>
                </c:pt>
                <c:pt idx="152" formatCode="d\-mmm">
                  <c:v>44681</c:v>
                </c:pt>
                <c:pt idx="153" formatCode="d\-mmm">
                  <c:v>44712</c:v>
                </c:pt>
                <c:pt idx="154" formatCode="d\-mmm">
                  <c:v>44742</c:v>
                </c:pt>
                <c:pt idx="155" formatCode="d\-mmm">
                  <c:v>44773</c:v>
                </c:pt>
                <c:pt idx="156">
                  <c:v>44804</c:v>
                </c:pt>
                <c:pt idx="157" formatCode="d\-mmm">
                  <c:v>44834</c:v>
                </c:pt>
                <c:pt idx="158" formatCode="d\-mmm">
                  <c:v>44865</c:v>
                </c:pt>
                <c:pt idx="159" formatCode="d\-mmm">
                  <c:v>44895</c:v>
                </c:pt>
                <c:pt idx="160" formatCode="d\-mmm">
                  <c:v>44926</c:v>
                </c:pt>
                <c:pt idx="161">
                  <c:v>44957</c:v>
                </c:pt>
                <c:pt idx="162">
                  <c:v>44985</c:v>
                </c:pt>
                <c:pt idx="163" formatCode="m/d/yy">
                  <c:v>45016</c:v>
                </c:pt>
                <c:pt idx="164" formatCode="m/d/yy">
                  <c:v>45046</c:v>
                </c:pt>
                <c:pt idx="165" formatCode="m/d/yy">
                  <c:v>45077</c:v>
                </c:pt>
                <c:pt idx="166" formatCode="m/d/yy">
                  <c:v>45107</c:v>
                </c:pt>
                <c:pt idx="167" formatCode="m/d/yy">
                  <c:v>45138</c:v>
                </c:pt>
                <c:pt idx="168" formatCode="m/d/yy">
                  <c:v>45169</c:v>
                </c:pt>
                <c:pt idx="169">
                  <c:v>43861</c:v>
                </c:pt>
                <c:pt idx="170">
                  <c:v>43889</c:v>
                </c:pt>
                <c:pt idx="171">
                  <c:v>43921</c:v>
                </c:pt>
                <c:pt idx="172">
                  <c:v>43951</c:v>
                </c:pt>
                <c:pt idx="173">
                  <c:v>43981</c:v>
                </c:pt>
                <c:pt idx="174">
                  <c:v>44012</c:v>
                </c:pt>
                <c:pt idx="175">
                  <c:v>44043</c:v>
                </c:pt>
                <c:pt idx="176">
                  <c:v>44074</c:v>
                </c:pt>
                <c:pt idx="177">
                  <c:v>44104</c:v>
                </c:pt>
                <c:pt idx="178">
                  <c:v>44135</c:v>
                </c:pt>
                <c:pt idx="179">
                  <c:v>44165</c:v>
                </c:pt>
                <c:pt idx="180">
                  <c:v>44196</c:v>
                </c:pt>
                <c:pt idx="181">
                  <c:v>44227</c:v>
                </c:pt>
                <c:pt idx="182">
                  <c:v>44255</c:v>
                </c:pt>
                <c:pt idx="183">
                  <c:v>44286</c:v>
                </c:pt>
                <c:pt idx="184" formatCode="d\-mmm">
                  <c:v>44316</c:v>
                </c:pt>
                <c:pt idx="185">
                  <c:v>44347</c:v>
                </c:pt>
                <c:pt idx="186">
                  <c:v>44377</c:v>
                </c:pt>
                <c:pt idx="187">
                  <c:v>44408</c:v>
                </c:pt>
                <c:pt idx="188">
                  <c:v>44429</c:v>
                </c:pt>
                <c:pt idx="189">
                  <c:v>44469</c:v>
                </c:pt>
                <c:pt idx="190">
                  <c:v>44500</c:v>
                </c:pt>
                <c:pt idx="191">
                  <c:v>44530</c:v>
                </c:pt>
                <c:pt idx="192">
                  <c:v>44561</c:v>
                </c:pt>
                <c:pt idx="193">
                  <c:v>44592</c:v>
                </c:pt>
                <c:pt idx="194" formatCode="d\-mmm">
                  <c:v>44620</c:v>
                </c:pt>
                <c:pt idx="195" formatCode="d\-mmm">
                  <c:v>44651</c:v>
                </c:pt>
                <c:pt idx="196" formatCode="d\-mmm">
                  <c:v>44681</c:v>
                </c:pt>
                <c:pt idx="197" formatCode="d\-mmm">
                  <c:v>44712</c:v>
                </c:pt>
                <c:pt idx="198" formatCode="d\-mmm">
                  <c:v>44742</c:v>
                </c:pt>
                <c:pt idx="199" formatCode="d\-mmm">
                  <c:v>44773</c:v>
                </c:pt>
                <c:pt idx="200">
                  <c:v>44804</c:v>
                </c:pt>
                <c:pt idx="201" formatCode="d\-mmm">
                  <c:v>44834</c:v>
                </c:pt>
                <c:pt idx="202" formatCode="d\-mmm">
                  <c:v>44865</c:v>
                </c:pt>
                <c:pt idx="203" formatCode="d\-mmm">
                  <c:v>44895</c:v>
                </c:pt>
                <c:pt idx="204" formatCode="d\-mmm">
                  <c:v>44926</c:v>
                </c:pt>
                <c:pt idx="205">
                  <c:v>44957</c:v>
                </c:pt>
                <c:pt idx="206">
                  <c:v>44985</c:v>
                </c:pt>
                <c:pt idx="207" formatCode="m/d/yy">
                  <c:v>45016</c:v>
                </c:pt>
                <c:pt idx="208" formatCode="m/d/yy">
                  <c:v>45046</c:v>
                </c:pt>
                <c:pt idx="209" formatCode="m/d/yy">
                  <c:v>45077</c:v>
                </c:pt>
                <c:pt idx="210" formatCode="m/d/yy">
                  <c:v>45107</c:v>
                </c:pt>
                <c:pt idx="211" formatCode="m/d/yy">
                  <c:v>45138</c:v>
                </c:pt>
                <c:pt idx="212" formatCode="m/d/yy">
                  <c:v>45169</c:v>
                </c:pt>
                <c:pt idx="213" formatCode="m/d/yy">
                  <c:v>45199</c:v>
                </c:pt>
                <c:pt idx="214">
                  <c:v>43861</c:v>
                </c:pt>
                <c:pt idx="215">
                  <c:v>43889</c:v>
                </c:pt>
                <c:pt idx="216">
                  <c:v>43921</c:v>
                </c:pt>
                <c:pt idx="217">
                  <c:v>43951</c:v>
                </c:pt>
                <c:pt idx="218">
                  <c:v>43981</c:v>
                </c:pt>
                <c:pt idx="219">
                  <c:v>44012</c:v>
                </c:pt>
                <c:pt idx="220">
                  <c:v>44043</c:v>
                </c:pt>
                <c:pt idx="221">
                  <c:v>44074</c:v>
                </c:pt>
                <c:pt idx="222">
                  <c:v>44104</c:v>
                </c:pt>
                <c:pt idx="223">
                  <c:v>44135</c:v>
                </c:pt>
                <c:pt idx="224">
                  <c:v>44165</c:v>
                </c:pt>
                <c:pt idx="225">
                  <c:v>44196</c:v>
                </c:pt>
                <c:pt idx="226">
                  <c:v>44227</c:v>
                </c:pt>
                <c:pt idx="227">
                  <c:v>44255</c:v>
                </c:pt>
                <c:pt idx="228">
                  <c:v>44286</c:v>
                </c:pt>
                <c:pt idx="229" formatCode="d\-mmm">
                  <c:v>44316</c:v>
                </c:pt>
                <c:pt idx="230">
                  <c:v>44347</c:v>
                </c:pt>
                <c:pt idx="231">
                  <c:v>44377</c:v>
                </c:pt>
                <c:pt idx="232">
                  <c:v>44408</c:v>
                </c:pt>
                <c:pt idx="233">
                  <c:v>44429</c:v>
                </c:pt>
                <c:pt idx="234">
                  <c:v>44469</c:v>
                </c:pt>
                <c:pt idx="235">
                  <c:v>44500</c:v>
                </c:pt>
                <c:pt idx="236">
                  <c:v>44530</c:v>
                </c:pt>
                <c:pt idx="237">
                  <c:v>44561</c:v>
                </c:pt>
                <c:pt idx="238">
                  <c:v>44592</c:v>
                </c:pt>
                <c:pt idx="239" formatCode="d\-mmm">
                  <c:v>44620</c:v>
                </c:pt>
                <c:pt idx="240" formatCode="d\-mmm">
                  <c:v>44651</c:v>
                </c:pt>
                <c:pt idx="241" formatCode="d\-mmm">
                  <c:v>44681</c:v>
                </c:pt>
                <c:pt idx="242" formatCode="d\-mmm">
                  <c:v>44712</c:v>
                </c:pt>
                <c:pt idx="243" formatCode="d\-mmm">
                  <c:v>44742</c:v>
                </c:pt>
                <c:pt idx="244" formatCode="d\-mmm">
                  <c:v>44773</c:v>
                </c:pt>
                <c:pt idx="245">
                  <c:v>44804</c:v>
                </c:pt>
                <c:pt idx="246" formatCode="d\-mmm">
                  <c:v>44834</c:v>
                </c:pt>
                <c:pt idx="247" formatCode="d\-mmm">
                  <c:v>44865</c:v>
                </c:pt>
                <c:pt idx="248" formatCode="d\-mmm">
                  <c:v>44895</c:v>
                </c:pt>
                <c:pt idx="249" formatCode="d\-mmm">
                  <c:v>44926</c:v>
                </c:pt>
                <c:pt idx="250">
                  <c:v>44957</c:v>
                </c:pt>
                <c:pt idx="251">
                  <c:v>44985</c:v>
                </c:pt>
                <c:pt idx="252" formatCode="m/d/yy">
                  <c:v>45016</c:v>
                </c:pt>
                <c:pt idx="253" formatCode="m/d/yy">
                  <c:v>45046</c:v>
                </c:pt>
                <c:pt idx="254" formatCode="m/d/yy">
                  <c:v>45077</c:v>
                </c:pt>
                <c:pt idx="255" formatCode="m/d/yy">
                  <c:v>45107</c:v>
                </c:pt>
                <c:pt idx="256" formatCode="m/d/yy">
                  <c:v>45138</c:v>
                </c:pt>
                <c:pt idx="257" formatCode="m/d/yy">
                  <c:v>45169</c:v>
                </c:pt>
                <c:pt idx="258" formatCode="m/d/yy">
                  <c:v>45199</c:v>
                </c:pt>
                <c:pt idx="259" formatCode="m/d/yy">
                  <c:v>45230</c:v>
                </c:pt>
                <c:pt idx="260" formatCode="m/d/yy">
                  <c:v>45260</c:v>
                </c:pt>
                <c:pt idx="261" formatCode="m/d/yy">
                  <c:v>45291</c:v>
                </c:pt>
                <c:pt idx="262">
                  <c:v>43861</c:v>
                </c:pt>
                <c:pt idx="263">
                  <c:v>43889</c:v>
                </c:pt>
                <c:pt idx="264">
                  <c:v>43921</c:v>
                </c:pt>
                <c:pt idx="265">
                  <c:v>43951</c:v>
                </c:pt>
                <c:pt idx="266">
                  <c:v>43981</c:v>
                </c:pt>
                <c:pt idx="267">
                  <c:v>44012</c:v>
                </c:pt>
                <c:pt idx="268">
                  <c:v>44043</c:v>
                </c:pt>
                <c:pt idx="269">
                  <c:v>44074</c:v>
                </c:pt>
                <c:pt idx="270">
                  <c:v>44104</c:v>
                </c:pt>
                <c:pt idx="271">
                  <c:v>44135</c:v>
                </c:pt>
                <c:pt idx="272">
                  <c:v>44165</c:v>
                </c:pt>
                <c:pt idx="273">
                  <c:v>44196</c:v>
                </c:pt>
                <c:pt idx="274">
                  <c:v>44227</c:v>
                </c:pt>
                <c:pt idx="275">
                  <c:v>44255</c:v>
                </c:pt>
                <c:pt idx="276">
                  <c:v>44286</c:v>
                </c:pt>
                <c:pt idx="277" formatCode="d\-mmm">
                  <c:v>44316</c:v>
                </c:pt>
                <c:pt idx="278">
                  <c:v>44347</c:v>
                </c:pt>
                <c:pt idx="279">
                  <c:v>44377</c:v>
                </c:pt>
                <c:pt idx="280">
                  <c:v>44408</c:v>
                </c:pt>
                <c:pt idx="281">
                  <c:v>44429</c:v>
                </c:pt>
                <c:pt idx="282">
                  <c:v>44469</c:v>
                </c:pt>
                <c:pt idx="283">
                  <c:v>44500</c:v>
                </c:pt>
                <c:pt idx="284">
                  <c:v>44530</c:v>
                </c:pt>
                <c:pt idx="285">
                  <c:v>44561</c:v>
                </c:pt>
                <c:pt idx="286">
                  <c:v>44592</c:v>
                </c:pt>
                <c:pt idx="287" formatCode="d\-mmm">
                  <c:v>44620</c:v>
                </c:pt>
                <c:pt idx="288" formatCode="d\-mmm">
                  <c:v>44651</c:v>
                </c:pt>
                <c:pt idx="289" formatCode="d\-mmm">
                  <c:v>44681</c:v>
                </c:pt>
                <c:pt idx="290" formatCode="d\-mmm">
                  <c:v>44712</c:v>
                </c:pt>
                <c:pt idx="291" formatCode="d\-mmm">
                  <c:v>44742</c:v>
                </c:pt>
                <c:pt idx="292" formatCode="d\-mmm">
                  <c:v>44773</c:v>
                </c:pt>
                <c:pt idx="293">
                  <c:v>44804</c:v>
                </c:pt>
                <c:pt idx="294" formatCode="d\-mmm">
                  <c:v>44834</c:v>
                </c:pt>
                <c:pt idx="295" formatCode="d\-mmm">
                  <c:v>44865</c:v>
                </c:pt>
                <c:pt idx="296" formatCode="d\-mmm">
                  <c:v>44895</c:v>
                </c:pt>
                <c:pt idx="297" formatCode="d\-mmm">
                  <c:v>44926</c:v>
                </c:pt>
                <c:pt idx="298">
                  <c:v>44957</c:v>
                </c:pt>
                <c:pt idx="299">
                  <c:v>44985</c:v>
                </c:pt>
                <c:pt idx="300" formatCode="m/d/yy">
                  <c:v>45016</c:v>
                </c:pt>
                <c:pt idx="301" formatCode="m/d/yy">
                  <c:v>45046</c:v>
                </c:pt>
                <c:pt idx="302" formatCode="m/d/yy">
                  <c:v>45077</c:v>
                </c:pt>
                <c:pt idx="303" formatCode="m/d/yy">
                  <c:v>45107</c:v>
                </c:pt>
                <c:pt idx="304" formatCode="m/d/yy">
                  <c:v>45138</c:v>
                </c:pt>
                <c:pt idx="305" formatCode="m/d/yy">
                  <c:v>45169</c:v>
                </c:pt>
                <c:pt idx="306" formatCode="m/d/yy">
                  <c:v>45199</c:v>
                </c:pt>
                <c:pt idx="307" formatCode="m/d/yy">
                  <c:v>45230</c:v>
                </c:pt>
                <c:pt idx="308" formatCode="m/d/yy">
                  <c:v>45260</c:v>
                </c:pt>
                <c:pt idx="309" formatCode="m/d/yy">
                  <c:v>45291</c:v>
                </c:pt>
                <c:pt idx="310" formatCode="m/d/yy">
                  <c:v>45322</c:v>
                </c:pt>
                <c:pt idx="311">
                  <c:v>43861</c:v>
                </c:pt>
                <c:pt idx="312">
                  <c:v>43889</c:v>
                </c:pt>
                <c:pt idx="313">
                  <c:v>43921</c:v>
                </c:pt>
                <c:pt idx="314">
                  <c:v>43951</c:v>
                </c:pt>
                <c:pt idx="315">
                  <c:v>43981</c:v>
                </c:pt>
                <c:pt idx="316">
                  <c:v>44012</c:v>
                </c:pt>
                <c:pt idx="317">
                  <c:v>44043</c:v>
                </c:pt>
                <c:pt idx="318">
                  <c:v>44074</c:v>
                </c:pt>
                <c:pt idx="319">
                  <c:v>44104</c:v>
                </c:pt>
                <c:pt idx="320">
                  <c:v>44135</c:v>
                </c:pt>
                <c:pt idx="321">
                  <c:v>44165</c:v>
                </c:pt>
                <c:pt idx="322">
                  <c:v>44196</c:v>
                </c:pt>
                <c:pt idx="323">
                  <c:v>44227</c:v>
                </c:pt>
                <c:pt idx="324">
                  <c:v>44255</c:v>
                </c:pt>
                <c:pt idx="325">
                  <c:v>44286</c:v>
                </c:pt>
                <c:pt idx="326" formatCode="d\-mmm">
                  <c:v>44316</c:v>
                </c:pt>
                <c:pt idx="327">
                  <c:v>44347</c:v>
                </c:pt>
                <c:pt idx="328">
                  <c:v>44377</c:v>
                </c:pt>
                <c:pt idx="329">
                  <c:v>44408</c:v>
                </c:pt>
                <c:pt idx="330">
                  <c:v>44429</c:v>
                </c:pt>
                <c:pt idx="331">
                  <c:v>44469</c:v>
                </c:pt>
                <c:pt idx="332">
                  <c:v>44500</c:v>
                </c:pt>
                <c:pt idx="333">
                  <c:v>44530</c:v>
                </c:pt>
                <c:pt idx="334">
                  <c:v>44561</c:v>
                </c:pt>
                <c:pt idx="335">
                  <c:v>44592</c:v>
                </c:pt>
                <c:pt idx="336" formatCode="d\-mmm">
                  <c:v>44620</c:v>
                </c:pt>
                <c:pt idx="337" formatCode="d\-mmm">
                  <c:v>44651</c:v>
                </c:pt>
                <c:pt idx="338" formatCode="d\-mmm">
                  <c:v>44681</c:v>
                </c:pt>
                <c:pt idx="339" formatCode="d\-mmm">
                  <c:v>44712</c:v>
                </c:pt>
                <c:pt idx="340" formatCode="d\-mmm">
                  <c:v>44742</c:v>
                </c:pt>
                <c:pt idx="341" formatCode="d\-mmm">
                  <c:v>44773</c:v>
                </c:pt>
                <c:pt idx="342">
                  <c:v>44804</c:v>
                </c:pt>
                <c:pt idx="343" formatCode="d\-mmm">
                  <c:v>44834</c:v>
                </c:pt>
                <c:pt idx="344" formatCode="d\-mmm">
                  <c:v>44865</c:v>
                </c:pt>
                <c:pt idx="345" formatCode="d\-mmm">
                  <c:v>44895</c:v>
                </c:pt>
                <c:pt idx="346" formatCode="d\-mmm">
                  <c:v>44926</c:v>
                </c:pt>
                <c:pt idx="347">
                  <c:v>44957</c:v>
                </c:pt>
                <c:pt idx="348">
                  <c:v>44985</c:v>
                </c:pt>
                <c:pt idx="349" formatCode="m/d/yy">
                  <c:v>45016</c:v>
                </c:pt>
                <c:pt idx="350" formatCode="m/d/yy">
                  <c:v>45046</c:v>
                </c:pt>
                <c:pt idx="351" formatCode="m/d/yy">
                  <c:v>45077</c:v>
                </c:pt>
                <c:pt idx="352" formatCode="m/d/yy">
                  <c:v>45107</c:v>
                </c:pt>
                <c:pt idx="353" formatCode="m/d/yy">
                  <c:v>45138</c:v>
                </c:pt>
                <c:pt idx="354" formatCode="m/d/yy">
                  <c:v>45169</c:v>
                </c:pt>
                <c:pt idx="355" formatCode="m/d/yy">
                  <c:v>45199</c:v>
                </c:pt>
                <c:pt idx="356" formatCode="m/d/yy">
                  <c:v>45230</c:v>
                </c:pt>
                <c:pt idx="357" formatCode="m/d/yy">
                  <c:v>45260</c:v>
                </c:pt>
                <c:pt idx="358" formatCode="m/d/yy">
                  <c:v>45291</c:v>
                </c:pt>
                <c:pt idx="359" formatCode="m/d/yy">
                  <c:v>45322</c:v>
                </c:pt>
                <c:pt idx="360" formatCode="m/d/yy">
                  <c:v>45351</c:v>
                </c:pt>
                <c:pt idx="361" formatCode="m/d/yy">
                  <c:v>45382</c:v>
                </c:pt>
                <c:pt idx="362" formatCode="m/d/yy">
                  <c:v>45412</c:v>
                </c:pt>
                <c:pt idx="363">
                  <c:v>43861</c:v>
                </c:pt>
                <c:pt idx="364">
                  <c:v>43889</c:v>
                </c:pt>
                <c:pt idx="365">
                  <c:v>43921</c:v>
                </c:pt>
                <c:pt idx="366">
                  <c:v>43951</c:v>
                </c:pt>
                <c:pt idx="367">
                  <c:v>43981</c:v>
                </c:pt>
                <c:pt idx="368">
                  <c:v>44012</c:v>
                </c:pt>
                <c:pt idx="369">
                  <c:v>44043</c:v>
                </c:pt>
                <c:pt idx="370">
                  <c:v>44074</c:v>
                </c:pt>
                <c:pt idx="371">
                  <c:v>44104</c:v>
                </c:pt>
                <c:pt idx="372">
                  <c:v>44135</c:v>
                </c:pt>
                <c:pt idx="373">
                  <c:v>44165</c:v>
                </c:pt>
                <c:pt idx="374">
                  <c:v>44196</c:v>
                </c:pt>
                <c:pt idx="375">
                  <c:v>44227</c:v>
                </c:pt>
                <c:pt idx="376">
                  <c:v>44255</c:v>
                </c:pt>
                <c:pt idx="377">
                  <c:v>44286</c:v>
                </c:pt>
                <c:pt idx="378" formatCode="d\-mmm">
                  <c:v>44316</c:v>
                </c:pt>
                <c:pt idx="379">
                  <c:v>44347</c:v>
                </c:pt>
                <c:pt idx="380">
                  <c:v>44377</c:v>
                </c:pt>
                <c:pt idx="381">
                  <c:v>44408</c:v>
                </c:pt>
                <c:pt idx="382">
                  <c:v>44429</c:v>
                </c:pt>
                <c:pt idx="383">
                  <c:v>44469</c:v>
                </c:pt>
                <c:pt idx="384">
                  <c:v>44500</c:v>
                </c:pt>
                <c:pt idx="385">
                  <c:v>44530</c:v>
                </c:pt>
                <c:pt idx="386">
                  <c:v>44561</c:v>
                </c:pt>
                <c:pt idx="387">
                  <c:v>44592</c:v>
                </c:pt>
                <c:pt idx="388" formatCode="d\-mmm">
                  <c:v>44620</c:v>
                </c:pt>
                <c:pt idx="389" formatCode="d\-mmm">
                  <c:v>44651</c:v>
                </c:pt>
                <c:pt idx="390" formatCode="d\-mmm">
                  <c:v>44681</c:v>
                </c:pt>
                <c:pt idx="391" formatCode="d\-mmm">
                  <c:v>44712</c:v>
                </c:pt>
                <c:pt idx="392" formatCode="d\-mmm">
                  <c:v>44742</c:v>
                </c:pt>
                <c:pt idx="393" formatCode="d\-mmm">
                  <c:v>44773</c:v>
                </c:pt>
                <c:pt idx="394">
                  <c:v>44804</c:v>
                </c:pt>
                <c:pt idx="395" formatCode="d\-mmm">
                  <c:v>44834</c:v>
                </c:pt>
                <c:pt idx="396" formatCode="d\-mmm">
                  <c:v>44865</c:v>
                </c:pt>
                <c:pt idx="397" formatCode="d\-mmm">
                  <c:v>44895</c:v>
                </c:pt>
                <c:pt idx="398" formatCode="d\-mmm">
                  <c:v>44926</c:v>
                </c:pt>
                <c:pt idx="399">
                  <c:v>44957</c:v>
                </c:pt>
                <c:pt idx="400">
                  <c:v>44985</c:v>
                </c:pt>
                <c:pt idx="401" formatCode="m/d/yy">
                  <c:v>45016</c:v>
                </c:pt>
                <c:pt idx="402" formatCode="m/d/yy">
                  <c:v>45046</c:v>
                </c:pt>
                <c:pt idx="403" formatCode="m/d/yy">
                  <c:v>45077</c:v>
                </c:pt>
                <c:pt idx="404" formatCode="m/d/yy">
                  <c:v>45107</c:v>
                </c:pt>
                <c:pt idx="405" formatCode="m/d/yy">
                  <c:v>45138</c:v>
                </c:pt>
                <c:pt idx="406" formatCode="m/d/yy">
                  <c:v>45169</c:v>
                </c:pt>
                <c:pt idx="407" formatCode="m/d/yy">
                  <c:v>45199</c:v>
                </c:pt>
                <c:pt idx="408" formatCode="m/d/yy">
                  <c:v>45230</c:v>
                </c:pt>
                <c:pt idx="409" formatCode="m/d/yy">
                  <c:v>45260</c:v>
                </c:pt>
                <c:pt idx="410" formatCode="m/d/yy">
                  <c:v>45291</c:v>
                </c:pt>
                <c:pt idx="411" formatCode="m/d/yy">
                  <c:v>45322</c:v>
                </c:pt>
                <c:pt idx="412" formatCode="m/d/yy">
                  <c:v>45351</c:v>
                </c:pt>
                <c:pt idx="413" formatCode="m/d/yy">
                  <c:v>45382</c:v>
                </c:pt>
                <c:pt idx="414" formatCode="m/d/yy">
                  <c:v>45412</c:v>
                </c:pt>
                <c:pt idx="415" formatCode="m/d/yy">
                  <c:v>45443</c:v>
                </c:pt>
                <c:pt idx="416" formatCode="m/d/yy">
                  <c:v>45473</c:v>
                </c:pt>
                <c:pt idx="417">
                  <c:v>43861</c:v>
                </c:pt>
                <c:pt idx="418">
                  <c:v>43889</c:v>
                </c:pt>
                <c:pt idx="419">
                  <c:v>43921</c:v>
                </c:pt>
                <c:pt idx="420">
                  <c:v>43951</c:v>
                </c:pt>
                <c:pt idx="421">
                  <c:v>43981</c:v>
                </c:pt>
                <c:pt idx="422">
                  <c:v>44012</c:v>
                </c:pt>
                <c:pt idx="423">
                  <c:v>44043</c:v>
                </c:pt>
                <c:pt idx="424">
                  <c:v>44074</c:v>
                </c:pt>
                <c:pt idx="425">
                  <c:v>44104</c:v>
                </c:pt>
                <c:pt idx="426">
                  <c:v>44135</c:v>
                </c:pt>
                <c:pt idx="427">
                  <c:v>44165</c:v>
                </c:pt>
                <c:pt idx="428">
                  <c:v>44196</c:v>
                </c:pt>
                <c:pt idx="429">
                  <c:v>44227</c:v>
                </c:pt>
                <c:pt idx="430">
                  <c:v>44255</c:v>
                </c:pt>
                <c:pt idx="431">
                  <c:v>44286</c:v>
                </c:pt>
                <c:pt idx="432" formatCode="d\-mmm">
                  <c:v>44316</c:v>
                </c:pt>
                <c:pt idx="433">
                  <c:v>44347</c:v>
                </c:pt>
                <c:pt idx="434">
                  <c:v>44377</c:v>
                </c:pt>
                <c:pt idx="435">
                  <c:v>44408</c:v>
                </c:pt>
                <c:pt idx="436">
                  <c:v>44429</c:v>
                </c:pt>
                <c:pt idx="437">
                  <c:v>44469</c:v>
                </c:pt>
                <c:pt idx="438">
                  <c:v>44500</c:v>
                </c:pt>
                <c:pt idx="439">
                  <c:v>44530</c:v>
                </c:pt>
                <c:pt idx="440">
                  <c:v>44561</c:v>
                </c:pt>
                <c:pt idx="441">
                  <c:v>44592</c:v>
                </c:pt>
                <c:pt idx="442" formatCode="d\-mmm">
                  <c:v>44620</c:v>
                </c:pt>
                <c:pt idx="443" formatCode="d\-mmm">
                  <c:v>44651</c:v>
                </c:pt>
                <c:pt idx="444" formatCode="d\-mmm">
                  <c:v>44681</c:v>
                </c:pt>
                <c:pt idx="445" formatCode="d\-mmm">
                  <c:v>44712</c:v>
                </c:pt>
                <c:pt idx="446" formatCode="d\-mmm">
                  <c:v>44742</c:v>
                </c:pt>
                <c:pt idx="447" formatCode="d\-mmm">
                  <c:v>44773</c:v>
                </c:pt>
                <c:pt idx="448">
                  <c:v>44804</c:v>
                </c:pt>
                <c:pt idx="449" formatCode="d\-mmm">
                  <c:v>44834</c:v>
                </c:pt>
                <c:pt idx="450" formatCode="d\-mmm">
                  <c:v>44865</c:v>
                </c:pt>
                <c:pt idx="451" formatCode="d\-mmm">
                  <c:v>44895</c:v>
                </c:pt>
                <c:pt idx="452" formatCode="d\-mmm">
                  <c:v>44926</c:v>
                </c:pt>
                <c:pt idx="453">
                  <c:v>44957</c:v>
                </c:pt>
                <c:pt idx="454">
                  <c:v>44985</c:v>
                </c:pt>
                <c:pt idx="455" formatCode="m/d/yy">
                  <c:v>45016</c:v>
                </c:pt>
                <c:pt idx="456" formatCode="m/d/yy">
                  <c:v>45046</c:v>
                </c:pt>
                <c:pt idx="457" formatCode="m/d/yy">
                  <c:v>45077</c:v>
                </c:pt>
                <c:pt idx="458" formatCode="m/d/yy">
                  <c:v>45107</c:v>
                </c:pt>
                <c:pt idx="459" formatCode="m/d/yy">
                  <c:v>45138</c:v>
                </c:pt>
                <c:pt idx="460" formatCode="m/d/yy">
                  <c:v>45169</c:v>
                </c:pt>
                <c:pt idx="461" formatCode="m/d/yy">
                  <c:v>45199</c:v>
                </c:pt>
                <c:pt idx="462" formatCode="m/d/yy">
                  <c:v>45230</c:v>
                </c:pt>
                <c:pt idx="463" formatCode="m/d/yy">
                  <c:v>45260</c:v>
                </c:pt>
                <c:pt idx="464" formatCode="m/d/yy">
                  <c:v>45291</c:v>
                </c:pt>
                <c:pt idx="465" formatCode="m/d/yy">
                  <c:v>45322</c:v>
                </c:pt>
                <c:pt idx="466" formatCode="m/d/yy">
                  <c:v>45351</c:v>
                </c:pt>
                <c:pt idx="467" formatCode="m/d/yy">
                  <c:v>45382</c:v>
                </c:pt>
                <c:pt idx="468" formatCode="m/d/yy">
                  <c:v>45412</c:v>
                </c:pt>
                <c:pt idx="469" formatCode="m/d/yy">
                  <c:v>45443</c:v>
                </c:pt>
                <c:pt idx="470" formatCode="m/d/yy">
                  <c:v>45473</c:v>
                </c:pt>
                <c:pt idx="471" formatCode="m/d/yy">
                  <c:v>45504</c:v>
                </c:pt>
                <c:pt idx="472">
                  <c:v>43861</c:v>
                </c:pt>
                <c:pt idx="473">
                  <c:v>43889</c:v>
                </c:pt>
                <c:pt idx="474">
                  <c:v>43921</c:v>
                </c:pt>
                <c:pt idx="475">
                  <c:v>43951</c:v>
                </c:pt>
                <c:pt idx="476">
                  <c:v>43981</c:v>
                </c:pt>
                <c:pt idx="477">
                  <c:v>44012</c:v>
                </c:pt>
                <c:pt idx="478">
                  <c:v>44043</c:v>
                </c:pt>
                <c:pt idx="479">
                  <c:v>44074</c:v>
                </c:pt>
                <c:pt idx="480">
                  <c:v>44104</c:v>
                </c:pt>
                <c:pt idx="481">
                  <c:v>44135</c:v>
                </c:pt>
                <c:pt idx="482">
                  <c:v>44165</c:v>
                </c:pt>
                <c:pt idx="483">
                  <c:v>44196</c:v>
                </c:pt>
                <c:pt idx="484">
                  <c:v>44227</c:v>
                </c:pt>
                <c:pt idx="485">
                  <c:v>44255</c:v>
                </c:pt>
                <c:pt idx="486">
                  <c:v>44286</c:v>
                </c:pt>
                <c:pt idx="487" formatCode="d\-mmm">
                  <c:v>44316</c:v>
                </c:pt>
                <c:pt idx="488">
                  <c:v>44347</c:v>
                </c:pt>
                <c:pt idx="489">
                  <c:v>44377</c:v>
                </c:pt>
                <c:pt idx="490">
                  <c:v>44408</c:v>
                </c:pt>
                <c:pt idx="491">
                  <c:v>44429</c:v>
                </c:pt>
                <c:pt idx="492">
                  <c:v>44469</c:v>
                </c:pt>
                <c:pt idx="493">
                  <c:v>44500</c:v>
                </c:pt>
                <c:pt idx="494">
                  <c:v>44530</c:v>
                </c:pt>
                <c:pt idx="495">
                  <c:v>44561</c:v>
                </c:pt>
                <c:pt idx="496">
                  <c:v>44592</c:v>
                </c:pt>
                <c:pt idx="497" formatCode="d\-mmm">
                  <c:v>44620</c:v>
                </c:pt>
                <c:pt idx="498" formatCode="d\-mmm">
                  <c:v>44651</c:v>
                </c:pt>
                <c:pt idx="499" formatCode="d\-mmm">
                  <c:v>44681</c:v>
                </c:pt>
                <c:pt idx="500" formatCode="d\-mmm">
                  <c:v>44712</c:v>
                </c:pt>
                <c:pt idx="501" formatCode="d\-mmm">
                  <c:v>44742</c:v>
                </c:pt>
                <c:pt idx="502" formatCode="d\-mmm">
                  <c:v>44773</c:v>
                </c:pt>
                <c:pt idx="503">
                  <c:v>44804</c:v>
                </c:pt>
                <c:pt idx="504" formatCode="d\-mmm">
                  <c:v>44834</c:v>
                </c:pt>
                <c:pt idx="505" formatCode="d\-mmm">
                  <c:v>44865</c:v>
                </c:pt>
                <c:pt idx="506" formatCode="d\-mmm">
                  <c:v>44895</c:v>
                </c:pt>
                <c:pt idx="507" formatCode="d\-mmm">
                  <c:v>44926</c:v>
                </c:pt>
                <c:pt idx="508">
                  <c:v>44957</c:v>
                </c:pt>
                <c:pt idx="509">
                  <c:v>44985</c:v>
                </c:pt>
                <c:pt idx="510" formatCode="m/d/yy">
                  <c:v>45016</c:v>
                </c:pt>
                <c:pt idx="511" formatCode="m/d/yy">
                  <c:v>45046</c:v>
                </c:pt>
                <c:pt idx="512" formatCode="m/d/yy">
                  <c:v>45077</c:v>
                </c:pt>
                <c:pt idx="513" formatCode="m/d/yy">
                  <c:v>45107</c:v>
                </c:pt>
                <c:pt idx="514" formatCode="m/d/yy">
                  <c:v>45138</c:v>
                </c:pt>
                <c:pt idx="515" formatCode="m/d/yy">
                  <c:v>45169</c:v>
                </c:pt>
                <c:pt idx="516" formatCode="m/d/yy">
                  <c:v>45199</c:v>
                </c:pt>
                <c:pt idx="517" formatCode="m/d/yy">
                  <c:v>45230</c:v>
                </c:pt>
                <c:pt idx="518" formatCode="m/d/yy">
                  <c:v>45260</c:v>
                </c:pt>
                <c:pt idx="519" formatCode="m/d/yy">
                  <c:v>45291</c:v>
                </c:pt>
                <c:pt idx="520" formatCode="m/d/yy">
                  <c:v>45322</c:v>
                </c:pt>
                <c:pt idx="521" formatCode="m/d/yy">
                  <c:v>45351</c:v>
                </c:pt>
                <c:pt idx="522" formatCode="m/d/yy">
                  <c:v>45382</c:v>
                </c:pt>
                <c:pt idx="523" formatCode="m/d/yy">
                  <c:v>45412</c:v>
                </c:pt>
                <c:pt idx="524" formatCode="m/d/yy">
                  <c:v>45443</c:v>
                </c:pt>
                <c:pt idx="525" formatCode="m/d/yy">
                  <c:v>45473</c:v>
                </c:pt>
                <c:pt idx="526" formatCode="m/d/yy">
                  <c:v>45504</c:v>
                </c:pt>
                <c:pt idx="527" formatCode="m/d/yy">
                  <c:v>45535</c:v>
                </c:pt>
                <c:pt idx="528">
                  <c:v>43861</c:v>
                </c:pt>
                <c:pt idx="529">
                  <c:v>43889</c:v>
                </c:pt>
                <c:pt idx="530">
                  <c:v>43921</c:v>
                </c:pt>
                <c:pt idx="531">
                  <c:v>43951</c:v>
                </c:pt>
                <c:pt idx="532">
                  <c:v>43981</c:v>
                </c:pt>
                <c:pt idx="533">
                  <c:v>44012</c:v>
                </c:pt>
                <c:pt idx="534">
                  <c:v>44043</c:v>
                </c:pt>
                <c:pt idx="535">
                  <c:v>44074</c:v>
                </c:pt>
                <c:pt idx="536">
                  <c:v>44104</c:v>
                </c:pt>
                <c:pt idx="537">
                  <c:v>44135</c:v>
                </c:pt>
                <c:pt idx="538">
                  <c:v>44165</c:v>
                </c:pt>
                <c:pt idx="539">
                  <c:v>44196</c:v>
                </c:pt>
                <c:pt idx="540">
                  <c:v>44227</c:v>
                </c:pt>
                <c:pt idx="541">
                  <c:v>44255</c:v>
                </c:pt>
                <c:pt idx="542">
                  <c:v>44286</c:v>
                </c:pt>
                <c:pt idx="543" formatCode="d\-mmm">
                  <c:v>44316</c:v>
                </c:pt>
                <c:pt idx="544">
                  <c:v>44347</c:v>
                </c:pt>
                <c:pt idx="545">
                  <c:v>44377</c:v>
                </c:pt>
                <c:pt idx="546">
                  <c:v>44408</c:v>
                </c:pt>
                <c:pt idx="547">
                  <c:v>44429</c:v>
                </c:pt>
                <c:pt idx="548">
                  <c:v>44469</c:v>
                </c:pt>
                <c:pt idx="549">
                  <c:v>44500</c:v>
                </c:pt>
                <c:pt idx="550">
                  <c:v>44530</c:v>
                </c:pt>
                <c:pt idx="551">
                  <c:v>44561</c:v>
                </c:pt>
                <c:pt idx="552">
                  <c:v>44592</c:v>
                </c:pt>
                <c:pt idx="553" formatCode="d\-mmm">
                  <c:v>44620</c:v>
                </c:pt>
                <c:pt idx="554" formatCode="d\-mmm">
                  <c:v>44651</c:v>
                </c:pt>
                <c:pt idx="555" formatCode="d\-mmm">
                  <c:v>44681</c:v>
                </c:pt>
                <c:pt idx="556" formatCode="d\-mmm">
                  <c:v>44712</c:v>
                </c:pt>
                <c:pt idx="557" formatCode="d\-mmm">
                  <c:v>44742</c:v>
                </c:pt>
                <c:pt idx="558" formatCode="d\-mmm">
                  <c:v>44773</c:v>
                </c:pt>
                <c:pt idx="559">
                  <c:v>44804</c:v>
                </c:pt>
                <c:pt idx="560" formatCode="d\-mmm">
                  <c:v>44834</c:v>
                </c:pt>
                <c:pt idx="561" formatCode="d\-mmm">
                  <c:v>44865</c:v>
                </c:pt>
                <c:pt idx="562" formatCode="d\-mmm">
                  <c:v>44895</c:v>
                </c:pt>
                <c:pt idx="563" formatCode="d\-mmm">
                  <c:v>44926</c:v>
                </c:pt>
                <c:pt idx="564">
                  <c:v>44957</c:v>
                </c:pt>
                <c:pt idx="565">
                  <c:v>44985</c:v>
                </c:pt>
                <c:pt idx="566" formatCode="m/d/yy">
                  <c:v>45016</c:v>
                </c:pt>
                <c:pt idx="567" formatCode="m/d/yy">
                  <c:v>45046</c:v>
                </c:pt>
                <c:pt idx="568" formatCode="m/d/yy">
                  <c:v>45077</c:v>
                </c:pt>
                <c:pt idx="569" formatCode="m/d/yy">
                  <c:v>45107</c:v>
                </c:pt>
                <c:pt idx="570" formatCode="m/d/yy">
                  <c:v>45138</c:v>
                </c:pt>
                <c:pt idx="571" formatCode="m/d/yy">
                  <c:v>45169</c:v>
                </c:pt>
                <c:pt idx="572" formatCode="m/d/yy">
                  <c:v>45199</c:v>
                </c:pt>
                <c:pt idx="573" formatCode="m/d/yy">
                  <c:v>45230</c:v>
                </c:pt>
                <c:pt idx="574" formatCode="m/d/yy">
                  <c:v>45260</c:v>
                </c:pt>
                <c:pt idx="575" formatCode="m/d/yy">
                  <c:v>45291</c:v>
                </c:pt>
                <c:pt idx="576" formatCode="m/d/yy">
                  <c:v>45322</c:v>
                </c:pt>
                <c:pt idx="577" formatCode="m/d/yy">
                  <c:v>45351</c:v>
                </c:pt>
                <c:pt idx="578" formatCode="m/d/yy">
                  <c:v>45382</c:v>
                </c:pt>
                <c:pt idx="579" formatCode="m/d/yy">
                  <c:v>45412</c:v>
                </c:pt>
                <c:pt idx="580" formatCode="m/d/yy">
                  <c:v>45443</c:v>
                </c:pt>
                <c:pt idx="581" formatCode="m/d/yy">
                  <c:v>45473</c:v>
                </c:pt>
                <c:pt idx="582" formatCode="m/d/yy">
                  <c:v>45504</c:v>
                </c:pt>
                <c:pt idx="583" formatCode="m/d/yy">
                  <c:v>45535</c:v>
                </c:pt>
                <c:pt idx="584" formatCode="m/d/yy">
                  <c:v>45565</c:v>
                </c:pt>
                <c:pt idx="585">
                  <c:v>43861</c:v>
                </c:pt>
                <c:pt idx="586">
                  <c:v>43889</c:v>
                </c:pt>
                <c:pt idx="587">
                  <c:v>43921</c:v>
                </c:pt>
                <c:pt idx="588">
                  <c:v>43951</c:v>
                </c:pt>
                <c:pt idx="589">
                  <c:v>43981</c:v>
                </c:pt>
                <c:pt idx="590">
                  <c:v>44012</c:v>
                </c:pt>
                <c:pt idx="591">
                  <c:v>44043</c:v>
                </c:pt>
                <c:pt idx="592">
                  <c:v>44074</c:v>
                </c:pt>
                <c:pt idx="593">
                  <c:v>44104</c:v>
                </c:pt>
                <c:pt idx="594">
                  <c:v>44135</c:v>
                </c:pt>
                <c:pt idx="595">
                  <c:v>44165</c:v>
                </c:pt>
                <c:pt idx="596">
                  <c:v>44196</c:v>
                </c:pt>
                <c:pt idx="597">
                  <c:v>44227</c:v>
                </c:pt>
                <c:pt idx="598">
                  <c:v>44255</c:v>
                </c:pt>
                <c:pt idx="599">
                  <c:v>44286</c:v>
                </c:pt>
                <c:pt idx="600" formatCode="d\-mmm">
                  <c:v>44316</c:v>
                </c:pt>
                <c:pt idx="601">
                  <c:v>44347</c:v>
                </c:pt>
                <c:pt idx="602">
                  <c:v>44377</c:v>
                </c:pt>
                <c:pt idx="603">
                  <c:v>44408</c:v>
                </c:pt>
                <c:pt idx="604">
                  <c:v>44429</c:v>
                </c:pt>
                <c:pt idx="605">
                  <c:v>44469</c:v>
                </c:pt>
                <c:pt idx="606">
                  <c:v>44500</c:v>
                </c:pt>
                <c:pt idx="607">
                  <c:v>44530</c:v>
                </c:pt>
                <c:pt idx="608">
                  <c:v>44561</c:v>
                </c:pt>
                <c:pt idx="609">
                  <c:v>44592</c:v>
                </c:pt>
                <c:pt idx="610" formatCode="d\-mmm">
                  <c:v>44620</c:v>
                </c:pt>
                <c:pt idx="611" formatCode="d\-mmm">
                  <c:v>44651</c:v>
                </c:pt>
                <c:pt idx="612" formatCode="d\-mmm">
                  <c:v>44681</c:v>
                </c:pt>
                <c:pt idx="613" formatCode="d\-mmm">
                  <c:v>44712</c:v>
                </c:pt>
                <c:pt idx="614" formatCode="d\-mmm">
                  <c:v>44742</c:v>
                </c:pt>
                <c:pt idx="615" formatCode="d\-mmm">
                  <c:v>44773</c:v>
                </c:pt>
                <c:pt idx="616">
                  <c:v>44804</c:v>
                </c:pt>
                <c:pt idx="617" formatCode="d\-mmm">
                  <c:v>44834</c:v>
                </c:pt>
                <c:pt idx="618" formatCode="d\-mmm">
                  <c:v>44865</c:v>
                </c:pt>
                <c:pt idx="619" formatCode="d\-mmm">
                  <c:v>44895</c:v>
                </c:pt>
                <c:pt idx="620" formatCode="d\-mmm">
                  <c:v>44926</c:v>
                </c:pt>
                <c:pt idx="621">
                  <c:v>44957</c:v>
                </c:pt>
                <c:pt idx="622">
                  <c:v>44985</c:v>
                </c:pt>
                <c:pt idx="623" formatCode="m/d/yy">
                  <c:v>45016</c:v>
                </c:pt>
                <c:pt idx="624" formatCode="m/d/yy">
                  <c:v>45046</c:v>
                </c:pt>
                <c:pt idx="625" formatCode="m/d/yy">
                  <c:v>45077</c:v>
                </c:pt>
                <c:pt idx="626" formatCode="m/d/yy">
                  <c:v>45107</c:v>
                </c:pt>
                <c:pt idx="627" formatCode="m/d/yy">
                  <c:v>45138</c:v>
                </c:pt>
                <c:pt idx="628" formatCode="m/d/yy">
                  <c:v>45169</c:v>
                </c:pt>
                <c:pt idx="629" formatCode="m/d/yy">
                  <c:v>45199</c:v>
                </c:pt>
                <c:pt idx="630" formatCode="m/d/yy">
                  <c:v>45230</c:v>
                </c:pt>
                <c:pt idx="631" formatCode="m/d/yy">
                  <c:v>45260</c:v>
                </c:pt>
                <c:pt idx="632" formatCode="m/d/yy">
                  <c:v>45291</c:v>
                </c:pt>
                <c:pt idx="633" formatCode="m/d/yy">
                  <c:v>45322</c:v>
                </c:pt>
                <c:pt idx="634" formatCode="m/d/yy">
                  <c:v>45351</c:v>
                </c:pt>
                <c:pt idx="635" formatCode="m/d/yy">
                  <c:v>45382</c:v>
                </c:pt>
                <c:pt idx="636" formatCode="m/d/yy">
                  <c:v>45412</c:v>
                </c:pt>
                <c:pt idx="637" formatCode="m/d/yy">
                  <c:v>45443</c:v>
                </c:pt>
                <c:pt idx="638" formatCode="m/d/yy">
                  <c:v>45473</c:v>
                </c:pt>
                <c:pt idx="639" formatCode="m/d/yy">
                  <c:v>45504</c:v>
                </c:pt>
                <c:pt idx="640" formatCode="m/d/yy">
                  <c:v>45535</c:v>
                </c:pt>
                <c:pt idx="641" formatCode="m/d/yy">
                  <c:v>45565</c:v>
                </c:pt>
                <c:pt idx="642" formatCode="m/d/yy">
                  <c:v>45596</c:v>
                </c:pt>
                <c:pt idx="643" formatCode="m/d/yy">
                  <c:v>45616</c:v>
                </c:pt>
                <c:pt idx="644" formatCode="m/d/yy">
                  <c:v>45657</c:v>
                </c:pt>
                <c:pt idx="645">
                  <c:v>43861</c:v>
                </c:pt>
                <c:pt idx="646">
                  <c:v>43889</c:v>
                </c:pt>
                <c:pt idx="647">
                  <c:v>43921</c:v>
                </c:pt>
                <c:pt idx="648">
                  <c:v>43951</c:v>
                </c:pt>
                <c:pt idx="649">
                  <c:v>43981</c:v>
                </c:pt>
                <c:pt idx="650">
                  <c:v>44012</c:v>
                </c:pt>
                <c:pt idx="651">
                  <c:v>44043</c:v>
                </c:pt>
                <c:pt idx="652">
                  <c:v>44074</c:v>
                </c:pt>
                <c:pt idx="653">
                  <c:v>44104</c:v>
                </c:pt>
                <c:pt idx="654">
                  <c:v>44135</c:v>
                </c:pt>
                <c:pt idx="655">
                  <c:v>44165</c:v>
                </c:pt>
                <c:pt idx="656">
                  <c:v>44196</c:v>
                </c:pt>
                <c:pt idx="657">
                  <c:v>44227</c:v>
                </c:pt>
                <c:pt idx="658">
                  <c:v>44255</c:v>
                </c:pt>
                <c:pt idx="659">
                  <c:v>44286</c:v>
                </c:pt>
                <c:pt idx="660" formatCode="d\-mmm">
                  <c:v>44316</c:v>
                </c:pt>
                <c:pt idx="661">
                  <c:v>44347</c:v>
                </c:pt>
                <c:pt idx="662">
                  <c:v>44377</c:v>
                </c:pt>
                <c:pt idx="663">
                  <c:v>44408</c:v>
                </c:pt>
                <c:pt idx="664">
                  <c:v>44429</c:v>
                </c:pt>
                <c:pt idx="665">
                  <c:v>44469</c:v>
                </c:pt>
                <c:pt idx="666">
                  <c:v>44500</c:v>
                </c:pt>
                <c:pt idx="667">
                  <c:v>44530</c:v>
                </c:pt>
                <c:pt idx="668">
                  <c:v>44561</c:v>
                </c:pt>
                <c:pt idx="669">
                  <c:v>44592</c:v>
                </c:pt>
                <c:pt idx="670" formatCode="d\-mmm">
                  <c:v>44620</c:v>
                </c:pt>
                <c:pt idx="671" formatCode="d\-mmm">
                  <c:v>44651</c:v>
                </c:pt>
                <c:pt idx="672" formatCode="d\-mmm">
                  <c:v>44681</c:v>
                </c:pt>
                <c:pt idx="673" formatCode="d\-mmm">
                  <c:v>44712</c:v>
                </c:pt>
                <c:pt idx="674" formatCode="d\-mmm">
                  <c:v>44742</c:v>
                </c:pt>
                <c:pt idx="675" formatCode="d\-mmm">
                  <c:v>44773</c:v>
                </c:pt>
                <c:pt idx="676">
                  <c:v>44804</c:v>
                </c:pt>
                <c:pt idx="677" formatCode="d\-mmm">
                  <c:v>44834</c:v>
                </c:pt>
                <c:pt idx="678" formatCode="d\-mmm">
                  <c:v>44865</c:v>
                </c:pt>
                <c:pt idx="679" formatCode="d\-mmm">
                  <c:v>44895</c:v>
                </c:pt>
                <c:pt idx="680" formatCode="d\-mmm">
                  <c:v>44926</c:v>
                </c:pt>
                <c:pt idx="681">
                  <c:v>44957</c:v>
                </c:pt>
                <c:pt idx="682">
                  <c:v>44985</c:v>
                </c:pt>
                <c:pt idx="683" formatCode="m/d/yy">
                  <c:v>45016</c:v>
                </c:pt>
                <c:pt idx="684" formatCode="m/d/yy">
                  <c:v>45046</c:v>
                </c:pt>
                <c:pt idx="685" formatCode="m/d/yy">
                  <c:v>45077</c:v>
                </c:pt>
                <c:pt idx="686" formatCode="m/d/yy">
                  <c:v>45107</c:v>
                </c:pt>
                <c:pt idx="687" formatCode="m/d/yy">
                  <c:v>45138</c:v>
                </c:pt>
                <c:pt idx="688" formatCode="m/d/yy">
                  <c:v>45169</c:v>
                </c:pt>
                <c:pt idx="689" formatCode="m/d/yy">
                  <c:v>45199</c:v>
                </c:pt>
                <c:pt idx="690" formatCode="m/d/yy">
                  <c:v>45230</c:v>
                </c:pt>
                <c:pt idx="691" formatCode="m/d/yy">
                  <c:v>45260</c:v>
                </c:pt>
                <c:pt idx="692" formatCode="m/d/yy">
                  <c:v>45291</c:v>
                </c:pt>
                <c:pt idx="693" formatCode="m/d/yy">
                  <c:v>45322</c:v>
                </c:pt>
                <c:pt idx="694" formatCode="m/d/yy">
                  <c:v>45351</c:v>
                </c:pt>
                <c:pt idx="695" formatCode="m/d/yy">
                  <c:v>45382</c:v>
                </c:pt>
                <c:pt idx="696" formatCode="m/d/yy">
                  <c:v>45412</c:v>
                </c:pt>
                <c:pt idx="697" formatCode="m/d/yy">
                  <c:v>45443</c:v>
                </c:pt>
                <c:pt idx="698" formatCode="m/d/yy">
                  <c:v>45473</c:v>
                </c:pt>
                <c:pt idx="699" formatCode="m/d/yy">
                  <c:v>45504</c:v>
                </c:pt>
                <c:pt idx="700" formatCode="m/d/yy">
                  <c:v>45535</c:v>
                </c:pt>
                <c:pt idx="701" formatCode="m/d/yy">
                  <c:v>45565</c:v>
                </c:pt>
                <c:pt idx="702" formatCode="m/d/yy">
                  <c:v>45596</c:v>
                </c:pt>
                <c:pt idx="703" formatCode="m/d/yy">
                  <c:v>45616</c:v>
                </c:pt>
                <c:pt idx="704" formatCode="m/d/yy">
                  <c:v>45657</c:v>
                </c:pt>
                <c:pt idx="705" formatCode="m/d/yy">
                  <c:v>45688</c:v>
                </c:pt>
                <c:pt idx="706">
                  <c:v>43861</c:v>
                </c:pt>
                <c:pt idx="707">
                  <c:v>43889</c:v>
                </c:pt>
                <c:pt idx="708">
                  <c:v>43921</c:v>
                </c:pt>
                <c:pt idx="709">
                  <c:v>43951</c:v>
                </c:pt>
                <c:pt idx="710">
                  <c:v>43981</c:v>
                </c:pt>
                <c:pt idx="711">
                  <c:v>44012</c:v>
                </c:pt>
                <c:pt idx="712">
                  <c:v>44043</c:v>
                </c:pt>
                <c:pt idx="713">
                  <c:v>44074</c:v>
                </c:pt>
                <c:pt idx="714">
                  <c:v>44104</c:v>
                </c:pt>
                <c:pt idx="715">
                  <c:v>44135</c:v>
                </c:pt>
                <c:pt idx="716">
                  <c:v>44165</c:v>
                </c:pt>
                <c:pt idx="717">
                  <c:v>44196</c:v>
                </c:pt>
                <c:pt idx="718">
                  <c:v>44227</c:v>
                </c:pt>
                <c:pt idx="719">
                  <c:v>44255</c:v>
                </c:pt>
                <c:pt idx="720">
                  <c:v>44286</c:v>
                </c:pt>
                <c:pt idx="721" formatCode="d\-mmm">
                  <c:v>44316</c:v>
                </c:pt>
                <c:pt idx="722">
                  <c:v>44347</c:v>
                </c:pt>
                <c:pt idx="723">
                  <c:v>44377</c:v>
                </c:pt>
                <c:pt idx="724">
                  <c:v>44408</c:v>
                </c:pt>
                <c:pt idx="725">
                  <c:v>44429</c:v>
                </c:pt>
                <c:pt idx="726">
                  <c:v>44469</c:v>
                </c:pt>
                <c:pt idx="727">
                  <c:v>44500</c:v>
                </c:pt>
                <c:pt idx="728">
                  <c:v>44530</c:v>
                </c:pt>
                <c:pt idx="729">
                  <c:v>44561</c:v>
                </c:pt>
                <c:pt idx="730">
                  <c:v>44592</c:v>
                </c:pt>
                <c:pt idx="731" formatCode="d\-mmm">
                  <c:v>44620</c:v>
                </c:pt>
                <c:pt idx="732" formatCode="d\-mmm">
                  <c:v>44651</c:v>
                </c:pt>
                <c:pt idx="733" formatCode="d\-mmm">
                  <c:v>44681</c:v>
                </c:pt>
                <c:pt idx="734" formatCode="d\-mmm">
                  <c:v>44712</c:v>
                </c:pt>
                <c:pt idx="735" formatCode="d\-mmm">
                  <c:v>44742</c:v>
                </c:pt>
                <c:pt idx="736" formatCode="d\-mmm">
                  <c:v>44773</c:v>
                </c:pt>
                <c:pt idx="737">
                  <c:v>44804</c:v>
                </c:pt>
                <c:pt idx="738" formatCode="d\-mmm">
                  <c:v>44834</c:v>
                </c:pt>
                <c:pt idx="739" formatCode="d\-mmm">
                  <c:v>44865</c:v>
                </c:pt>
                <c:pt idx="740" formatCode="d\-mmm">
                  <c:v>44895</c:v>
                </c:pt>
                <c:pt idx="741" formatCode="d\-mmm">
                  <c:v>44926</c:v>
                </c:pt>
                <c:pt idx="742">
                  <c:v>44957</c:v>
                </c:pt>
                <c:pt idx="743">
                  <c:v>44985</c:v>
                </c:pt>
                <c:pt idx="744" formatCode="m/d/yy">
                  <c:v>45016</c:v>
                </c:pt>
                <c:pt idx="745" formatCode="m/d/yy">
                  <c:v>45046</c:v>
                </c:pt>
                <c:pt idx="746" formatCode="m/d/yy">
                  <c:v>45077</c:v>
                </c:pt>
                <c:pt idx="747" formatCode="m/d/yy">
                  <c:v>45107</c:v>
                </c:pt>
                <c:pt idx="748" formatCode="m/d/yy">
                  <c:v>45138</c:v>
                </c:pt>
                <c:pt idx="749" formatCode="m/d/yy">
                  <c:v>45169</c:v>
                </c:pt>
                <c:pt idx="750" formatCode="m/d/yy">
                  <c:v>45199</c:v>
                </c:pt>
                <c:pt idx="751" formatCode="m/d/yy">
                  <c:v>45230</c:v>
                </c:pt>
                <c:pt idx="752" formatCode="m/d/yy">
                  <c:v>45260</c:v>
                </c:pt>
                <c:pt idx="753" formatCode="m/d/yy">
                  <c:v>45291</c:v>
                </c:pt>
                <c:pt idx="754" formatCode="m/d/yy">
                  <c:v>45322</c:v>
                </c:pt>
                <c:pt idx="755" formatCode="m/d/yy">
                  <c:v>45351</c:v>
                </c:pt>
                <c:pt idx="756" formatCode="m/d/yy">
                  <c:v>45382</c:v>
                </c:pt>
                <c:pt idx="757" formatCode="m/d/yy">
                  <c:v>45412</c:v>
                </c:pt>
                <c:pt idx="758" formatCode="m/d/yy">
                  <c:v>45443</c:v>
                </c:pt>
                <c:pt idx="759" formatCode="m/d/yy">
                  <c:v>45473</c:v>
                </c:pt>
                <c:pt idx="760" formatCode="m/d/yy">
                  <c:v>45504</c:v>
                </c:pt>
                <c:pt idx="761" formatCode="m/d/yy">
                  <c:v>45535</c:v>
                </c:pt>
                <c:pt idx="762" formatCode="m/d/yy">
                  <c:v>45565</c:v>
                </c:pt>
                <c:pt idx="763" formatCode="m/d/yy">
                  <c:v>45596</c:v>
                </c:pt>
                <c:pt idx="764" formatCode="m/d/yy">
                  <c:v>45616</c:v>
                </c:pt>
                <c:pt idx="765" formatCode="m/d/yy">
                  <c:v>45657</c:v>
                </c:pt>
                <c:pt idx="766" formatCode="m/d/yy">
                  <c:v>45688</c:v>
                </c:pt>
                <c:pt idx="767" formatCode="m/d/yy">
                  <c:v>45716</c:v>
                </c:pt>
                <c:pt idx="768" formatCode="m/d/yy">
                  <c:v>45747</c:v>
                </c:pt>
                <c:pt idx="769" formatCode="m/d/yy">
                  <c:v>45777</c:v>
                </c:pt>
                <c:pt idx="770" formatCode="m/d/yy">
                  <c:v>45808</c:v>
                </c:pt>
                <c:pt idx="771">
                  <c:v>43861</c:v>
                </c:pt>
                <c:pt idx="772">
                  <c:v>43889</c:v>
                </c:pt>
                <c:pt idx="773">
                  <c:v>43921</c:v>
                </c:pt>
                <c:pt idx="774">
                  <c:v>43951</c:v>
                </c:pt>
                <c:pt idx="775">
                  <c:v>43981</c:v>
                </c:pt>
                <c:pt idx="776">
                  <c:v>44012</c:v>
                </c:pt>
                <c:pt idx="777">
                  <c:v>44043</c:v>
                </c:pt>
                <c:pt idx="778">
                  <c:v>44074</c:v>
                </c:pt>
                <c:pt idx="779">
                  <c:v>44104</c:v>
                </c:pt>
                <c:pt idx="780">
                  <c:v>44135</c:v>
                </c:pt>
                <c:pt idx="781">
                  <c:v>44165</c:v>
                </c:pt>
                <c:pt idx="782">
                  <c:v>44196</c:v>
                </c:pt>
                <c:pt idx="783">
                  <c:v>44227</c:v>
                </c:pt>
                <c:pt idx="784">
                  <c:v>44255</c:v>
                </c:pt>
                <c:pt idx="785">
                  <c:v>44286</c:v>
                </c:pt>
                <c:pt idx="786" formatCode="d\-mmm">
                  <c:v>44316</c:v>
                </c:pt>
                <c:pt idx="787">
                  <c:v>44347</c:v>
                </c:pt>
                <c:pt idx="788">
                  <c:v>44377</c:v>
                </c:pt>
                <c:pt idx="789">
                  <c:v>44408</c:v>
                </c:pt>
                <c:pt idx="790">
                  <c:v>44429</c:v>
                </c:pt>
                <c:pt idx="791">
                  <c:v>44469</c:v>
                </c:pt>
                <c:pt idx="792">
                  <c:v>44500</c:v>
                </c:pt>
                <c:pt idx="793">
                  <c:v>44530</c:v>
                </c:pt>
                <c:pt idx="794">
                  <c:v>44561</c:v>
                </c:pt>
                <c:pt idx="795">
                  <c:v>44592</c:v>
                </c:pt>
                <c:pt idx="796" formatCode="d\-mmm">
                  <c:v>44620</c:v>
                </c:pt>
                <c:pt idx="797" formatCode="d\-mmm">
                  <c:v>44651</c:v>
                </c:pt>
                <c:pt idx="798" formatCode="d\-mmm">
                  <c:v>44681</c:v>
                </c:pt>
                <c:pt idx="799" formatCode="d\-mmm">
                  <c:v>44712</c:v>
                </c:pt>
                <c:pt idx="800" formatCode="d\-mmm">
                  <c:v>44742</c:v>
                </c:pt>
                <c:pt idx="801" formatCode="d\-mmm">
                  <c:v>44773</c:v>
                </c:pt>
                <c:pt idx="802">
                  <c:v>44804</c:v>
                </c:pt>
                <c:pt idx="803" formatCode="d\-mmm">
                  <c:v>44834</c:v>
                </c:pt>
                <c:pt idx="804" formatCode="d\-mmm">
                  <c:v>44865</c:v>
                </c:pt>
                <c:pt idx="805" formatCode="d\-mmm">
                  <c:v>44895</c:v>
                </c:pt>
                <c:pt idx="806" formatCode="d\-mmm">
                  <c:v>44926</c:v>
                </c:pt>
                <c:pt idx="807">
                  <c:v>44957</c:v>
                </c:pt>
                <c:pt idx="808">
                  <c:v>44985</c:v>
                </c:pt>
                <c:pt idx="809" formatCode="m/d/yy">
                  <c:v>45016</c:v>
                </c:pt>
                <c:pt idx="810" formatCode="m/d/yy">
                  <c:v>45046</c:v>
                </c:pt>
                <c:pt idx="811" formatCode="m/d/yy">
                  <c:v>45077</c:v>
                </c:pt>
                <c:pt idx="812" formatCode="m/d/yy">
                  <c:v>45107</c:v>
                </c:pt>
                <c:pt idx="813" formatCode="m/d/yy">
                  <c:v>45138</c:v>
                </c:pt>
                <c:pt idx="814" formatCode="m/d/yy">
                  <c:v>45169</c:v>
                </c:pt>
                <c:pt idx="815" formatCode="m/d/yy">
                  <c:v>45199</c:v>
                </c:pt>
                <c:pt idx="816" formatCode="m/d/yy">
                  <c:v>45230</c:v>
                </c:pt>
                <c:pt idx="817" formatCode="m/d/yy">
                  <c:v>45260</c:v>
                </c:pt>
                <c:pt idx="818" formatCode="m/d/yy">
                  <c:v>45291</c:v>
                </c:pt>
                <c:pt idx="819" formatCode="m/d/yy">
                  <c:v>45322</c:v>
                </c:pt>
                <c:pt idx="820" formatCode="m/d/yy">
                  <c:v>45351</c:v>
                </c:pt>
                <c:pt idx="821" formatCode="m/d/yy">
                  <c:v>45382</c:v>
                </c:pt>
                <c:pt idx="822" formatCode="m/d/yy">
                  <c:v>45412</c:v>
                </c:pt>
                <c:pt idx="823" formatCode="m/d/yy">
                  <c:v>45443</c:v>
                </c:pt>
                <c:pt idx="824" formatCode="m/d/yy">
                  <c:v>45473</c:v>
                </c:pt>
                <c:pt idx="825" formatCode="m/d/yy">
                  <c:v>45504</c:v>
                </c:pt>
                <c:pt idx="826" formatCode="m/d/yy">
                  <c:v>45535</c:v>
                </c:pt>
                <c:pt idx="827" formatCode="m/d/yy">
                  <c:v>45565</c:v>
                </c:pt>
                <c:pt idx="828" formatCode="m/d/yy">
                  <c:v>45596</c:v>
                </c:pt>
                <c:pt idx="829" formatCode="m/d/yy">
                  <c:v>45616</c:v>
                </c:pt>
                <c:pt idx="830" formatCode="m/d/yy">
                  <c:v>45657</c:v>
                </c:pt>
                <c:pt idx="831" formatCode="m/d/yy">
                  <c:v>45688</c:v>
                </c:pt>
                <c:pt idx="832" formatCode="m/d/yy">
                  <c:v>45716</c:v>
                </c:pt>
                <c:pt idx="833" formatCode="m/d/yy">
                  <c:v>45747</c:v>
                </c:pt>
                <c:pt idx="834" formatCode="m/d/yy">
                  <c:v>45777</c:v>
                </c:pt>
                <c:pt idx="835" formatCode="m/d/yy">
                  <c:v>45808</c:v>
                </c:pt>
                <c:pt idx="836" formatCode="m/d/yy">
                  <c:v>45838</c:v>
                </c:pt>
                <c:pt idx="837" formatCode="m/d/yy">
                  <c:v>45869</c:v>
                </c:pt>
                <c:pt idx="838" formatCode="m/d/yy">
                  <c:v>45900</c:v>
                </c:pt>
                <c:pt idx="839">
                  <c:v>43861</c:v>
                </c:pt>
                <c:pt idx="840">
                  <c:v>43889</c:v>
                </c:pt>
                <c:pt idx="841">
                  <c:v>43921</c:v>
                </c:pt>
                <c:pt idx="842">
                  <c:v>43951</c:v>
                </c:pt>
                <c:pt idx="843">
                  <c:v>43981</c:v>
                </c:pt>
                <c:pt idx="844">
                  <c:v>44012</c:v>
                </c:pt>
                <c:pt idx="845">
                  <c:v>44043</c:v>
                </c:pt>
                <c:pt idx="846">
                  <c:v>44074</c:v>
                </c:pt>
                <c:pt idx="847">
                  <c:v>44104</c:v>
                </c:pt>
                <c:pt idx="848">
                  <c:v>44135</c:v>
                </c:pt>
                <c:pt idx="849">
                  <c:v>44165</c:v>
                </c:pt>
                <c:pt idx="850">
                  <c:v>44196</c:v>
                </c:pt>
                <c:pt idx="851">
                  <c:v>44227</c:v>
                </c:pt>
                <c:pt idx="852">
                  <c:v>44255</c:v>
                </c:pt>
                <c:pt idx="853">
                  <c:v>44286</c:v>
                </c:pt>
                <c:pt idx="854" formatCode="d\-mmm">
                  <c:v>44316</c:v>
                </c:pt>
                <c:pt idx="855">
                  <c:v>44347</c:v>
                </c:pt>
                <c:pt idx="856">
                  <c:v>44377</c:v>
                </c:pt>
                <c:pt idx="857">
                  <c:v>44408</c:v>
                </c:pt>
                <c:pt idx="858">
                  <c:v>44429</c:v>
                </c:pt>
                <c:pt idx="859">
                  <c:v>44469</c:v>
                </c:pt>
                <c:pt idx="860">
                  <c:v>44500</c:v>
                </c:pt>
                <c:pt idx="861">
                  <c:v>44530</c:v>
                </c:pt>
                <c:pt idx="862">
                  <c:v>44561</c:v>
                </c:pt>
                <c:pt idx="863">
                  <c:v>44592</c:v>
                </c:pt>
                <c:pt idx="864" formatCode="d\-mmm">
                  <c:v>44620</c:v>
                </c:pt>
                <c:pt idx="865" formatCode="d\-mmm">
                  <c:v>44651</c:v>
                </c:pt>
                <c:pt idx="866" formatCode="d\-mmm">
                  <c:v>44681</c:v>
                </c:pt>
                <c:pt idx="867" formatCode="d\-mmm">
                  <c:v>44712</c:v>
                </c:pt>
                <c:pt idx="868" formatCode="d\-mmm">
                  <c:v>44742</c:v>
                </c:pt>
                <c:pt idx="869" formatCode="d\-mmm">
                  <c:v>44773</c:v>
                </c:pt>
                <c:pt idx="870">
                  <c:v>44804</c:v>
                </c:pt>
                <c:pt idx="871" formatCode="d\-mmm">
                  <c:v>44834</c:v>
                </c:pt>
                <c:pt idx="872" formatCode="d\-mmm">
                  <c:v>44865</c:v>
                </c:pt>
                <c:pt idx="873" formatCode="d\-mmm">
                  <c:v>44895</c:v>
                </c:pt>
                <c:pt idx="874" formatCode="d\-mmm">
                  <c:v>44926</c:v>
                </c:pt>
                <c:pt idx="875">
                  <c:v>44957</c:v>
                </c:pt>
                <c:pt idx="876">
                  <c:v>44985</c:v>
                </c:pt>
                <c:pt idx="877" formatCode="m/d/yy">
                  <c:v>45016</c:v>
                </c:pt>
                <c:pt idx="878" formatCode="m/d/yy">
                  <c:v>45046</c:v>
                </c:pt>
                <c:pt idx="879" formatCode="m/d/yy">
                  <c:v>45077</c:v>
                </c:pt>
                <c:pt idx="880" formatCode="m/d/yy">
                  <c:v>45107</c:v>
                </c:pt>
                <c:pt idx="881" formatCode="m/d/yy">
                  <c:v>45138</c:v>
                </c:pt>
                <c:pt idx="882" formatCode="m/d/yy">
                  <c:v>45169</c:v>
                </c:pt>
                <c:pt idx="883" formatCode="m/d/yy">
                  <c:v>45199</c:v>
                </c:pt>
                <c:pt idx="884" formatCode="m/d/yy">
                  <c:v>45230</c:v>
                </c:pt>
                <c:pt idx="885" formatCode="m/d/yy">
                  <c:v>45260</c:v>
                </c:pt>
                <c:pt idx="886" formatCode="m/d/yy">
                  <c:v>45291</c:v>
                </c:pt>
                <c:pt idx="887" formatCode="m/d/yy">
                  <c:v>45322</c:v>
                </c:pt>
                <c:pt idx="888" formatCode="m/d/yy">
                  <c:v>45351</c:v>
                </c:pt>
                <c:pt idx="889" formatCode="m/d/yy">
                  <c:v>45382</c:v>
                </c:pt>
                <c:pt idx="890" formatCode="m/d/yy">
                  <c:v>45412</c:v>
                </c:pt>
                <c:pt idx="891" formatCode="m/d/yy">
                  <c:v>45443</c:v>
                </c:pt>
                <c:pt idx="892" formatCode="m/d/yy">
                  <c:v>45473</c:v>
                </c:pt>
                <c:pt idx="893" formatCode="m/d/yy">
                  <c:v>45504</c:v>
                </c:pt>
                <c:pt idx="894" formatCode="m/d/yy">
                  <c:v>45535</c:v>
                </c:pt>
                <c:pt idx="895" formatCode="m/d/yy">
                  <c:v>45565</c:v>
                </c:pt>
                <c:pt idx="896" formatCode="m/d/yy">
                  <c:v>45596</c:v>
                </c:pt>
                <c:pt idx="897" formatCode="m/d/yy">
                  <c:v>45616</c:v>
                </c:pt>
                <c:pt idx="898" formatCode="m/d/yy">
                  <c:v>45657</c:v>
                </c:pt>
                <c:pt idx="899" formatCode="m/d/yy">
                  <c:v>45688</c:v>
                </c:pt>
                <c:pt idx="900" formatCode="m/d/yy">
                  <c:v>45716</c:v>
                </c:pt>
                <c:pt idx="901" formatCode="m/d/yy">
                  <c:v>45747</c:v>
                </c:pt>
                <c:pt idx="902" formatCode="m/d/yy">
                  <c:v>45777</c:v>
                </c:pt>
                <c:pt idx="903" formatCode="m/d/yy">
                  <c:v>45808</c:v>
                </c:pt>
                <c:pt idx="904" formatCode="m/d/yy">
                  <c:v>45838</c:v>
                </c:pt>
                <c:pt idx="905" formatCode="m/d/yy">
                  <c:v>45869</c:v>
                </c:pt>
                <c:pt idx="906" formatCode="m/d/yy">
                  <c:v>45900</c:v>
                </c:pt>
                <c:pt idx="907" formatCode="m/d/yy">
                  <c:v>45930</c:v>
                </c:pt>
                <c:pt idx="908">
                  <c:v>43861</c:v>
                </c:pt>
                <c:pt idx="909">
                  <c:v>43889</c:v>
                </c:pt>
                <c:pt idx="910">
                  <c:v>43921</c:v>
                </c:pt>
                <c:pt idx="911">
                  <c:v>43951</c:v>
                </c:pt>
                <c:pt idx="912">
                  <c:v>43981</c:v>
                </c:pt>
                <c:pt idx="913">
                  <c:v>44012</c:v>
                </c:pt>
                <c:pt idx="914">
                  <c:v>44043</c:v>
                </c:pt>
                <c:pt idx="915">
                  <c:v>44074</c:v>
                </c:pt>
                <c:pt idx="916">
                  <c:v>44104</c:v>
                </c:pt>
                <c:pt idx="917">
                  <c:v>44135</c:v>
                </c:pt>
                <c:pt idx="918">
                  <c:v>44165</c:v>
                </c:pt>
                <c:pt idx="919">
                  <c:v>44196</c:v>
                </c:pt>
                <c:pt idx="920">
                  <c:v>44227</c:v>
                </c:pt>
                <c:pt idx="921">
                  <c:v>44255</c:v>
                </c:pt>
                <c:pt idx="922">
                  <c:v>44286</c:v>
                </c:pt>
                <c:pt idx="923" formatCode="d\-mmm">
                  <c:v>44316</c:v>
                </c:pt>
                <c:pt idx="924">
                  <c:v>44347</c:v>
                </c:pt>
                <c:pt idx="925">
                  <c:v>44377</c:v>
                </c:pt>
                <c:pt idx="926">
                  <c:v>44408</c:v>
                </c:pt>
                <c:pt idx="927">
                  <c:v>44429</c:v>
                </c:pt>
                <c:pt idx="928">
                  <c:v>44469</c:v>
                </c:pt>
                <c:pt idx="929">
                  <c:v>44500</c:v>
                </c:pt>
                <c:pt idx="930">
                  <c:v>44530</c:v>
                </c:pt>
                <c:pt idx="931">
                  <c:v>44561</c:v>
                </c:pt>
                <c:pt idx="932">
                  <c:v>44592</c:v>
                </c:pt>
                <c:pt idx="933" formatCode="d\-mmm">
                  <c:v>44620</c:v>
                </c:pt>
                <c:pt idx="934" formatCode="d\-mmm">
                  <c:v>44651</c:v>
                </c:pt>
                <c:pt idx="935" formatCode="d\-mmm">
                  <c:v>44681</c:v>
                </c:pt>
                <c:pt idx="936" formatCode="d\-mmm">
                  <c:v>44712</c:v>
                </c:pt>
                <c:pt idx="937" formatCode="d\-mmm">
                  <c:v>44742</c:v>
                </c:pt>
                <c:pt idx="938" formatCode="d\-mmm">
                  <c:v>44773</c:v>
                </c:pt>
                <c:pt idx="939">
                  <c:v>44804</c:v>
                </c:pt>
                <c:pt idx="940" formatCode="d\-mmm">
                  <c:v>44834</c:v>
                </c:pt>
                <c:pt idx="941" formatCode="d\-mmm">
                  <c:v>44865</c:v>
                </c:pt>
                <c:pt idx="942" formatCode="d\-mmm">
                  <c:v>44895</c:v>
                </c:pt>
                <c:pt idx="943" formatCode="d\-mmm">
                  <c:v>44926</c:v>
                </c:pt>
                <c:pt idx="944">
                  <c:v>44957</c:v>
                </c:pt>
                <c:pt idx="945">
                  <c:v>44985</c:v>
                </c:pt>
                <c:pt idx="946" formatCode="m/d/yy">
                  <c:v>45016</c:v>
                </c:pt>
                <c:pt idx="947" formatCode="m/d/yy">
                  <c:v>45046</c:v>
                </c:pt>
                <c:pt idx="948" formatCode="m/d/yy">
                  <c:v>45077</c:v>
                </c:pt>
                <c:pt idx="949" formatCode="m/d/yy">
                  <c:v>45107</c:v>
                </c:pt>
                <c:pt idx="950" formatCode="m/d/yy">
                  <c:v>45138</c:v>
                </c:pt>
                <c:pt idx="951" formatCode="m/d/yy">
                  <c:v>45169</c:v>
                </c:pt>
                <c:pt idx="952" formatCode="m/d/yy">
                  <c:v>45199</c:v>
                </c:pt>
                <c:pt idx="953" formatCode="m/d/yy">
                  <c:v>45230</c:v>
                </c:pt>
                <c:pt idx="954" formatCode="m/d/yy">
                  <c:v>45260</c:v>
                </c:pt>
                <c:pt idx="955" formatCode="m/d/yy">
                  <c:v>45291</c:v>
                </c:pt>
                <c:pt idx="956" formatCode="m/d/yy">
                  <c:v>45322</c:v>
                </c:pt>
                <c:pt idx="957" formatCode="m/d/yy">
                  <c:v>45351</c:v>
                </c:pt>
                <c:pt idx="958" formatCode="m/d/yy">
                  <c:v>45382</c:v>
                </c:pt>
                <c:pt idx="959" formatCode="m/d/yy">
                  <c:v>45412</c:v>
                </c:pt>
                <c:pt idx="960" formatCode="m/d/yy">
                  <c:v>45443</c:v>
                </c:pt>
                <c:pt idx="961" formatCode="m/d/yy">
                  <c:v>45473</c:v>
                </c:pt>
                <c:pt idx="962" formatCode="m/d/yy">
                  <c:v>45504</c:v>
                </c:pt>
                <c:pt idx="963" formatCode="m/d/yy">
                  <c:v>45535</c:v>
                </c:pt>
                <c:pt idx="964" formatCode="m/d/yy">
                  <c:v>45565</c:v>
                </c:pt>
                <c:pt idx="965" formatCode="m/d/yy">
                  <c:v>45596</c:v>
                </c:pt>
                <c:pt idx="966" formatCode="m/d/yy">
                  <c:v>45616</c:v>
                </c:pt>
                <c:pt idx="967" formatCode="m/d/yy">
                  <c:v>45657</c:v>
                </c:pt>
                <c:pt idx="968" formatCode="m/d/yy">
                  <c:v>45688</c:v>
                </c:pt>
                <c:pt idx="969" formatCode="m/d/yy">
                  <c:v>45716</c:v>
                </c:pt>
                <c:pt idx="970" formatCode="m/d/yy">
                  <c:v>45747</c:v>
                </c:pt>
                <c:pt idx="971" formatCode="m/d/yy">
                  <c:v>45777</c:v>
                </c:pt>
                <c:pt idx="972" formatCode="m/d/yy">
                  <c:v>45808</c:v>
                </c:pt>
                <c:pt idx="973" formatCode="m/d/yy">
                  <c:v>45838</c:v>
                </c:pt>
                <c:pt idx="974" formatCode="m/d/yy">
                  <c:v>45869</c:v>
                </c:pt>
                <c:pt idx="975" formatCode="m/d/yy">
                  <c:v>45900</c:v>
                </c:pt>
                <c:pt idx="976" formatCode="m/d/yy">
                  <c:v>45930</c:v>
                </c:pt>
                <c:pt idx="977" formatCode="m/d/yy">
                  <c:v>45961</c:v>
                </c:pt>
                <c:pt idx="978" formatCode="m/d/yy">
                  <c:v>45991</c:v>
                </c:pt>
                <c:pt idx="979">
                  <c:v>43861</c:v>
                </c:pt>
                <c:pt idx="980">
                  <c:v>43889</c:v>
                </c:pt>
                <c:pt idx="981">
                  <c:v>43921</c:v>
                </c:pt>
                <c:pt idx="982">
                  <c:v>43951</c:v>
                </c:pt>
                <c:pt idx="983">
                  <c:v>43981</c:v>
                </c:pt>
                <c:pt idx="984">
                  <c:v>44012</c:v>
                </c:pt>
                <c:pt idx="985">
                  <c:v>44043</c:v>
                </c:pt>
                <c:pt idx="986">
                  <c:v>44074</c:v>
                </c:pt>
                <c:pt idx="987">
                  <c:v>44104</c:v>
                </c:pt>
                <c:pt idx="988">
                  <c:v>44135</c:v>
                </c:pt>
                <c:pt idx="989">
                  <c:v>44165</c:v>
                </c:pt>
                <c:pt idx="990">
                  <c:v>44196</c:v>
                </c:pt>
                <c:pt idx="991">
                  <c:v>44227</c:v>
                </c:pt>
                <c:pt idx="992">
                  <c:v>44255</c:v>
                </c:pt>
                <c:pt idx="993">
                  <c:v>44286</c:v>
                </c:pt>
                <c:pt idx="994" formatCode="d\-mmm">
                  <c:v>44316</c:v>
                </c:pt>
                <c:pt idx="995">
                  <c:v>44347</c:v>
                </c:pt>
                <c:pt idx="996">
                  <c:v>44377</c:v>
                </c:pt>
                <c:pt idx="997">
                  <c:v>44408</c:v>
                </c:pt>
                <c:pt idx="998">
                  <c:v>44429</c:v>
                </c:pt>
                <c:pt idx="999">
                  <c:v>44469</c:v>
                </c:pt>
                <c:pt idx="1000">
                  <c:v>44500</c:v>
                </c:pt>
                <c:pt idx="1001">
                  <c:v>44530</c:v>
                </c:pt>
                <c:pt idx="1002">
                  <c:v>44561</c:v>
                </c:pt>
                <c:pt idx="1003">
                  <c:v>44592</c:v>
                </c:pt>
                <c:pt idx="1004" formatCode="d\-mmm">
                  <c:v>44620</c:v>
                </c:pt>
                <c:pt idx="1005" formatCode="d\-mmm">
                  <c:v>44651</c:v>
                </c:pt>
                <c:pt idx="1006" formatCode="d\-mmm">
                  <c:v>44681</c:v>
                </c:pt>
                <c:pt idx="1007" formatCode="d\-mmm">
                  <c:v>44712</c:v>
                </c:pt>
                <c:pt idx="1008" formatCode="d\-mmm">
                  <c:v>44742</c:v>
                </c:pt>
                <c:pt idx="1009" formatCode="d\-mmm">
                  <c:v>44773</c:v>
                </c:pt>
                <c:pt idx="1010">
                  <c:v>44804</c:v>
                </c:pt>
                <c:pt idx="1011" formatCode="d\-mmm">
                  <c:v>44834</c:v>
                </c:pt>
                <c:pt idx="1012" formatCode="d\-mmm">
                  <c:v>44865</c:v>
                </c:pt>
                <c:pt idx="1013" formatCode="d\-mmm">
                  <c:v>44895</c:v>
                </c:pt>
                <c:pt idx="1014" formatCode="d\-mmm">
                  <c:v>44926</c:v>
                </c:pt>
                <c:pt idx="1015">
                  <c:v>44957</c:v>
                </c:pt>
                <c:pt idx="1016">
                  <c:v>44985</c:v>
                </c:pt>
                <c:pt idx="1017" formatCode="m/d/yy">
                  <c:v>45016</c:v>
                </c:pt>
                <c:pt idx="1018" formatCode="m/d/yy">
                  <c:v>45046</c:v>
                </c:pt>
                <c:pt idx="1019" formatCode="m/d/yy">
                  <c:v>45077</c:v>
                </c:pt>
                <c:pt idx="1020" formatCode="m/d/yy">
                  <c:v>45107</c:v>
                </c:pt>
                <c:pt idx="1021" formatCode="m/d/yy">
                  <c:v>45138</c:v>
                </c:pt>
                <c:pt idx="1022" formatCode="m/d/yy">
                  <c:v>45169</c:v>
                </c:pt>
                <c:pt idx="1023" formatCode="m/d/yy">
                  <c:v>45199</c:v>
                </c:pt>
                <c:pt idx="1024" formatCode="m/d/yy">
                  <c:v>45230</c:v>
                </c:pt>
                <c:pt idx="1025" formatCode="m/d/yy">
                  <c:v>45260</c:v>
                </c:pt>
                <c:pt idx="1026" formatCode="m/d/yy">
                  <c:v>45291</c:v>
                </c:pt>
                <c:pt idx="1027" formatCode="m/d/yy">
                  <c:v>45322</c:v>
                </c:pt>
                <c:pt idx="1028" formatCode="m/d/yy">
                  <c:v>45351</c:v>
                </c:pt>
                <c:pt idx="1029" formatCode="m/d/yy">
                  <c:v>45382</c:v>
                </c:pt>
                <c:pt idx="1030" formatCode="m/d/yy">
                  <c:v>45412</c:v>
                </c:pt>
                <c:pt idx="1031" formatCode="m/d/yy">
                  <c:v>45443</c:v>
                </c:pt>
                <c:pt idx="1032" formatCode="m/d/yy">
                  <c:v>45473</c:v>
                </c:pt>
                <c:pt idx="1033" formatCode="m/d/yy">
                  <c:v>45504</c:v>
                </c:pt>
                <c:pt idx="1034" formatCode="m/d/yy">
                  <c:v>45535</c:v>
                </c:pt>
                <c:pt idx="1035" formatCode="m/d/yy">
                  <c:v>45565</c:v>
                </c:pt>
                <c:pt idx="1036" formatCode="m/d/yy">
                  <c:v>45596</c:v>
                </c:pt>
                <c:pt idx="1037" formatCode="m/d/yy">
                  <c:v>45616</c:v>
                </c:pt>
                <c:pt idx="1038" formatCode="m/d/yy">
                  <c:v>45657</c:v>
                </c:pt>
                <c:pt idx="1039" formatCode="m/d/yy">
                  <c:v>45688</c:v>
                </c:pt>
                <c:pt idx="1040" formatCode="m/d/yy">
                  <c:v>45716</c:v>
                </c:pt>
                <c:pt idx="1041" formatCode="m/d/yy">
                  <c:v>45747</c:v>
                </c:pt>
                <c:pt idx="1042" formatCode="m/d/yy">
                  <c:v>45777</c:v>
                </c:pt>
                <c:pt idx="1043" formatCode="m/d/yy">
                  <c:v>45808</c:v>
                </c:pt>
                <c:pt idx="1044" formatCode="m/d/yy">
                  <c:v>45838</c:v>
                </c:pt>
                <c:pt idx="1045" formatCode="m/d/yy">
                  <c:v>45869</c:v>
                </c:pt>
                <c:pt idx="1046" formatCode="m/d/yy">
                  <c:v>45900</c:v>
                </c:pt>
                <c:pt idx="1047" formatCode="m/d/yy">
                  <c:v>45930</c:v>
                </c:pt>
                <c:pt idx="1048" formatCode="m/d/yy">
                  <c:v>45961</c:v>
                </c:pt>
                <c:pt idx="1049" formatCode="m/d/yy">
                  <c:v>45991</c:v>
                </c:pt>
                <c:pt idx="1050" formatCode="m/d/yy">
                  <c:v>46022</c:v>
                </c:pt>
                <c:pt idx="1051" formatCode="m/d/yy">
                  <c:v>46053</c:v>
                </c:pt>
                <c:pt idx="1052" formatCode="m/d/yy">
                  <c:v>46081</c:v>
                </c:pt>
                <c:pt idx="1053" formatCode="m/d/yy">
                  <c:v>46112</c:v>
                </c:pt>
                <c:pt idx="1054">
                  <c:v>43861</c:v>
                </c:pt>
                <c:pt idx="1055">
                  <c:v>43889</c:v>
                </c:pt>
                <c:pt idx="1056">
                  <c:v>43921</c:v>
                </c:pt>
                <c:pt idx="1057">
                  <c:v>43951</c:v>
                </c:pt>
                <c:pt idx="1058">
                  <c:v>43981</c:v>
                </c:pt>
                <c:pt idx="1059">
                  <c:v>44012</c:v>
                </c:pt>
                <c:pt idx="1060">
                  <c:v>44043</c:v>
                </c:pt>
                <c:pt idx="1061">
                  <c:v>44074</c:v>
                </c:pt>
                <c:pt idx="1062">
                  <c:v>44104</c:v>
                </c:pt>
                <c:pt idx="1063">
                  <c:v>44135</c:v>
                </c:pt>
                <c:pt idx="1064">
                  <c:v>44165</c:v>
                </c:pt>
                <c:pt idx="1065">
                  <c:v>44196</c:v>
                </c:pt>
                <c:pt idx="1066">
                  <c:v>44227</c:v>
                </c:pt>
                <c:pt idx="1067">
                  <c:v>44255</c:v>
                </c:pt>
                <c:pt idx="1068">
                  <c:v>44286</c:v>
                </c:pt>
                <c:pt idx="1069" formatCode="d\-mmm">
                  <c:v>44316</c:v>
                </c:pt>
                <c:pt idx="1070">
                  <c:v>44347</c:v>
                </c:pt>
                <c:pt idx="1071">
                  <c:v>44377</c:v>
                </c:pt>
                <c:pt idx="1072">
                  <c:v>44408</c:v>
                </c:pt>
                <c:pt idx="1073">
                  <c:v>44429</c:v>
                </c:pt>
                <c:pt idx="1074">
                  <c:v>44469</c:v>
                </c:pt>
                <c:pt idx="1075">
                  <c:v>44500</c:v>
                </c:pt>
                <c:pt idx="1076">
                  <c:v>44530</c:v>
                </c:pt>
                <c:pt idx="1077">
                  <c:v>44561</c:v>
                </c:pt>
                <c:pt idx="1078">
                  <c:v>44592</c:v>
                </c:pt>
                <c:pt idx="1079" formatCode="d\-mmm">
                  <c:v>44620</c:v>
                </c:pt>
                <c:pt idx="1080" formatCode="d\-mmm">
                  <c:v>44651</c:v>
                </c:pt>
                <c:pt idx="1081" formatCode="d\-mmm">
                  <c:v>44681</c:v>
                </c:pt>
                <c:pt idx="1082" formatCode="d\-mmm">
                  <c:v>44712</c:v>
                </c:pt>
                <c:pt idx="1083" formatCode="d\-mmm">
                  <c:v>44742</c:v>
                </c:pt>
                <c:pt idx="1084" formatCode="d\-mmm">
                  <c:v>44773</c:v>
                </c:pt>
                <c:pt idx="1085">
                  <c:v>44804</c:v>
                </c:pt>
                <c:pt idx="1086" formatCode="d\-mmm">
                  <c:v>44834</c:v>
                </c:pt>
                <c:pt idx="1087" formatCode="d\-mmm">
                  <c:v>44865</c:v>
                </c:pt>
                <c:pt idx="1088" formatCode="d\-mmm">
                  <c:v>44895</c:v>
                </c:pt>
                <c:pt idx="1089" formatCode="d\-mmm">
                  <c:v>44926</c:v>
                </c:pt>
                <c:pt idx="1090">
                  <c:v>44957</c:v>
                </c:pt>
                <c:pt idx="1091">
                  <c:v>44985</c:v>
                </c:pt>
                <c:pt idx="1092" formatCode="m/d/yy">
                  <c:v>45016</c:v>
                </c:pt>
                <c:pt idx="1093" formatCode="m/d/yy">
                  <c:v>45046</c:v>
                </c:pt>
                <c:pt idx="1094" formatCode="m/d/yy">
                  <c:v>45077</c:v>
                </c:pt>
                <c:pt idx="1095" formatCode="m/d/yy">
                  <c:v>45107</c:v>
                </c:pt>
                <c:pt idx="1096" formatCode="m/d/yy">
                  <c:v>45138</c:v>
                </c:pt>
                <c:pt idx="1097" formatCode="m/d/yy">
                  <c:v>45169</c:v>
                </c:pt>
                <c:pt idx="1098" formatCode="m/d/yy">
                  <c:v>45199</c:v>
                </c:pt>
                <c:pt idx="1099" formatCode="m/d/yy">
                  <c:v>45230</c:v>
                </c:pt>
                <c:pt idx="1100" formatCode="m/d/yy">
                  <c:v>45260</c:v>
                </c:pt>
                <c:pt idx="1101" formatCode="m/d/yy">
                  <c:v>45291</c:v>
                </c:pt>
                <c:pt idx="1102" formatCode="m/d/yy">
                  <c:v>45322</c:v>
                </c:pt>
                <c:pt idx="1103" formatCode="m/d/yy">
                  <c:v>45351</c:v>
                </c:pt>
                <c:pt idx="1104" formatCode="m/d/yy">
                  <c:v>45382</c:v>
                </c:pt>
                <c:pt idx="1105" formatCode="m/d/yy">
                  <c:v>45412</c:v>
                </c:pt>
                <c:pt idx="1106" formatCode="m/d/yy">
                  <c:v>45443</c:v>
                </c:pt>
                <c:pt idx="1107" formatCode="m/d/yy">
                  <c:v>45473</c:v>
                </c:pt>
                <c:pt idx="1108" formatCode="m/d/yy">
                  <c:v>45504</c:v>
                </c:pt>
                <c:pt idx="1109" formatCode="m/d/yy">
                  <c:v>45535</c:v>
                </c:pt>
                <c:pt idx="1110" formatCode="m/d/yy">
                  <c:v>45565</c:v>
                </c:pt>
                <c:pt idx="1111" formatCode="m/d/yy">
                  <c:v>45596</c:v>
                </c:pt>
                <c:pt idx="1112" formatCode="m/d/yy">
                  <c:v>45616</c:v>
                </c:pt>
                <c:pt idx="1113" formatCode="m/d/yy">
                  <c:v>45657</c:v>
                </c:pt>
                <c:pt idx="1114" formatCode="m/d/yy">
                  <c:v>45688</c:v>
                </c:pt>
                <c:pt idx="1115" formatCode="m/d/yy">
                  <c:v>45716</c:v>
                </c:pt>
                <c:pt idx="1116" formatCode="m/d/yy">
                  <c:v>45747</c:v>
                </c:pt>
                <c:pt idx="1117" formatCode="m/d/yy">
                  <c:v>45777</c:v>
                </c:pt>
                <c:pt idx="1118" formatCode="m/d/yy">
                  <c:v>45808</c:v>
                </c:pt>
                <c:pt idx="1119" formatCode="m/d/yy">
                  <c:v>45838</c:v>
                </c:pt>
                <c:pt idx="1120" formatCode="m/d/yy">
                  <c:v>45869</c:v>
                </c:pt>
                <c:pt idx="1121" formatCode="m/d/yy">
                  <c:v>45900</c:v>
                </c:pt>
                <c:pt idx="1122" formatCode="m/d/yy">
                  <c:v>45930</c:v>
                </c:pt>
                <c:pt idx="1123" formatCode="m/d/yy">
                  <c:v>45961</c:v>
                </c:pt>
                <c:pt idx="1124" formatCode="m/d/yy">
                  <c:v>45991</c:v>
                </c:pt>
                <c:pt idx="1125" formatCode="m/d/yy">
                  <c:v>46022</c:v>
                </c:pt>
                <c:pt idx="1126" formatCode="m/d/yy">
                  <c:v>46053</c:v>
                </c:pt>
                <c:pt idx="1127" formatCode="m/d/yy">
                  <c:v>46081</c:v>
                </c:pt>
                <c:pt idx="1128" formatCode="m/d/yy">
                  <c:v>46112</c:v>
                </c:pt>
                <c:pt idx="1129" formatCode="m/d/yy">
                  <c:v>46142</c:v>
                </c:pt>
                <c:pt idx="1130">
                  <c:v>43861</c:v>
                </c:pt>
                <c:pt idx="1131">
                  <c:v>43889</c:v>
                </c:pt>
                <c:pt idx="1132">
                  <c:v>43921</c:v>
                </c:pt>
                <c:pt idx="1133">
                  <c:v>43951</c:v>
                </c:pt>
                <c:pt idx="1134">
                  <c:v>43981</c:v>
                </c:pt>
                <c:pt idx="1135">
                  <c:v>44012</c:v>
                </c:pt>
                <c:pt idx="1136">
                  <c:v>44043</c:v>
                </c:pt>
                <c:pt idx="1137">
                  <c:v>44074</c:v>
                </c:pt>
                <c:pt idx="1138">
                  <c:v>44104</c:v>
                </c:pt>
                <c:pt idx="1139">
                  <c:v>44135</c:v>
                </c:pt>
                <c:pt idx="1140">
                  <c:v>44165</c:v>
                </c:pt>
                <c:pt idx="1141">
                  <c:v>44196</c:v>
                </c:pt>
                <c:pt idx="1142">
                  <c:v>44227</c:v>
                </c:pt>
                <c:pt idx="1143">
                  <c:v>44255</c:v>
                </c:pt>
                <c:pt idx="1144">
                  <c:v>44286</c:v>
                </c:pt>
                <c:pt idx="1145" formatCode="d\-mmm">
                  <c:v>44316</c:v>
                </c:pt>
                <c:pt idx="1146">
                  <c:v>44347</c:v>
                </c:pt>
                <c:pt idx="1147">
                  <c:v>44377</c:v>
                </c:pt>
                <c:pt idx="1148">
                  <c:v>44408</c:v>
                </c:pt>
                <c:pt idx="1149">
                  <c:v>44429</c:v>
                </c:pt>
                <c:pt idx="1150">
                  <c:v>44469</c:v>
                </c:pt>
                <c:pt idx="1151">
                  <c:v>44500</c:v>
                </c:pt>
                <c:pt idx="1152">
                  <c:v>44530</c:v>
                </c:pt>
                <c:pt idx="1153">
                  <c:v>44561</c:v>
                </c:pt>
                <c:pt idx="1154">
                  <c:v>44592</c:v>
                </c:pt>
                <c:pt idx="1155" formatCode="d\-mmm">
                  <c:v>44620</c:v>
                </c:pt>
                <c:pt idx="1156" formatCode="d\-mmm">
                  <c:v>44651</c:v>
                </c:pt>
                <c:pt idx="1157" formatCode="d\-mmm">
                  <c:v>44681</c:v>
                </c:pt>
                <c:pt idx="1158" formatCode="d\-mmm">
                  <c:v>44712</c:v>
                </c:pt>
                <c:pt idx="1159" formatCode="d\-mmm">
                  <c:v>44742</c:v>
                </c:pt>
                <c:pt idx="1160" formatCode="d\-mmm">
                  <c:v>44773</c:v>
                </c:pt>
                <c:pt idx="1161">
                  <c:v>44804</c:v>
                </c:pt>
                <c:pt idx="1162" formatCode="d\-mmm">
                  <c:v>44834</c:v>
                </c:pt>
                <c:pt idx="1163" formatCode="d\-mmm">
                  <c:v>44865</c:v>
                </c:pt>
                <c:pt idx="1164" formatCode="d\-mmm">
                  <c:v>44895</c:v>
                </c:pt>
                <c:pt idx="1165" formatCode="d\-mmm">
                  <c:v>44926</c:v>
                </c:pt>
                <c:pt idx="1166">
                  <c:v>44957</c:v>
                </c:pt>
                <c:pt idx="1167">
                  <c:v>44985</c:v>
                </c:pt>
                <c:pt idx="1168" formatCode="m/d/yy">
                  <c:v>45016</c:v>
                </c:pt>
                <c:pt idx="1169" formatCode="m/d/yy">
                  <c:v>45046</c:v>
                </c:pt>
                <c:pt idx="1170" formatCode="m/d/yy">
                  <c:v>45077</c:v>
                </c:pt>
                <c:pt idx="1171" formatCode="m/d/yy">
                  <c:v>45107</c:v>
                </c:pt>
                <c:pt idx="1172" formatCode="m/d/yy">
                  <c:v>45138</c:v>
                </c:pt>
                <c:pt idx="1173" formatCode="m/d/yy">
                  <c:v>45169</c:v>
                </c:pt>
                <c:pt idx="1174" formatCode="m/d/yy">
                  <c:v>45199</c:v>
                </c:pt>
                <c:pt idx="1175" formatCode="m/d/yy">
                  <c:v>45230</c:v>
                </c:pt>
                <c:pt idx="1176" formatCode="m/d/yy">
                  <c:v>45260</c:v>
                </c:pt>
                <c:pt idx="1177" formatCode="m/d/yy">
                  <c:v>45291</c:v>
                </c:pt>
                <c:pt idx="1178" formatCode="m/d/yy">
                  <c:v>45322</c:v>
                </c:pt>
                <c:pt idx="1179" formatCode="m/d/yy">
                  <c:v>45351</c:v>
                </c:pt>
                <c:pt idx="1180" formatCode="m/d/yy">
                  <c:v>45382</c:v>
                </c:pt>
                <c:pt idx="1181" formatCode="m/d/yy">
                  <c:v>45412</c:v>
                </c:pt>
                <c:pt idx="1182" formatCode="m/d/yy">
                  <c:v>45443</c:v>
                </c:pt>
                <c:pt idx="1183" formatCode="m/d/yy">
                  <c:v>45473</c:v>
                </c:pt>
                <c:pt idx="1184" formatCode="m/d/yy">
                  <c:v>45504</c:v>
                </c:pt>
                <c:pt idx="1185" formatCode="m/d/yy">
                  <c:v>45535</c:v>
                </c:pt>
                <c:pt idx="1186" formatCode="m/d/yy">
                  <c:v>45565</c:v>
                </c:pt>
                <c:pt idx="1187" formatCode="m/d/yy">
                  <c:v>45596</c:v>
                </c:pt>
                <c:pt idx="1188" formatCode="m/d/yy">
                  <c:v>45616</c:v>
                </c:pt>
                <c:pt idx="1189" formatCode="m/d/yy">
                  <c:v>45657</c:v>
                </c:pt>
                <c:pt idx="1190" formatCode="m/d/yy">
                  <c:v>45688</c:v>
                </c:pt>
                <c:pt idx="1191" formatCode="m/d/yy">
                  <c:v>45716</c:v>
                </c:pt>
                <c:pt idx="1192" formatCode="m/d/yy">
                  <c:v>45747</c:v>
                </c:pt>
                <c:pt idx="1193" formatCode="m/d/yy">
                  <c:v>45777</c:v>
                </c:pt>
                <c:pt idx="1194" formatCode="m/d/yy">
                  <c:v>45808</c:v>
                </c:pt>
                <c:pt idx="1195" formatCode="m/d/yy">
                  <c:v>45838</c:v>
                </c:pt>
                <c:pt idx="1196" formatCode="m/d/yy">
                  <c:v>45869</c:v>
                </c:pt>
                <c:pt idx="1197" formatCode="m/d/yy">
                  <c:v>45900</c:v>
                </c:pt>
                <c:pt idx="1198" formatCode="m/d/yy">
                  <c:v>45930</c:v>
                </c:pt>
                <c:pt idx="1199" formatCode="m/d/yy">
                  <c:v>45961</c:v>
                </c:pt>
                <c:pt idx="1200" formatCode="m/d/yy">
                  <c:v>45991</c:v>
                </c:pt>
                <c:pt idx="1201" formatCode="m/d/yy">
                  <c:v>46022</c:v>
                </c:pt>
                <c:pt idx="1202" formatCode="m/d/yy">
                  <c:v>46053</c:v>
                </c:pt>
                <c:pt idx="1203" formatCode="m/d/yy">
                  <c:v>46081</c:v>
                </c:pt>
                <c:pt idx="1204" formatCode="m/d/yy">
                  <c:v>46112</c:v>
                </c:pt>
                <c:pt idx="1205" formatCode="m/d/yy">
                  <c:v>46142</c:v>
                </c:pt>
                <c:pt idx="1206" formatCode="m/d/yy">
                  <c:v>46173</c:v>
                </c:pt>
                <c:pt idx="1207">
                  <c:v>43861</c:v>
                </c:pt>
                <c:pt idx="1208">
                  <c:v>43889</c:v>
                </c:pt>
                <c:pt idx="1209">
                  <c:v>43921</c:v>
                </c:pt>
                <c:pt idx="1210">
                  <c:v>43951</c:v>
                </c:pt>
                <c:pt idx="1211">
                  <c:v>43981</c:v>
                </c:pt>
                <c:pt idx="1212">
                  <c:v>44012</c:v>
                </c:pt>
                <c:pt idx="1213">
                  <c:v>44043</c:v>
                </c:pt>
                <c:pt idx="1214">
                  <c:v>44074</c:v>
                </c:pt>
                <c:pt idx="1215">
                  <c:v>44104</c:v>
                </c:pt>
                <c:pt idx="1216">
                  <c:v>44135</c:v>
                </c:pt>
                <c:pt idx="1217">
                  <c:v>44165</c:v>
                </c:pt>
                <c:pt idx="1218">
                  <c:v>44196</c:v>
                </c:pt>
                <c:pt idx="1219">
                  <c:v>44227</c:v>
                </c:pt>
                <c:pt idx="1220">
                  <c:v>44255</c:v>
                </c:pt>
                <c:pt idx="1221">
                  <c:v>44286</c:v>
                </c:pt>
                <c:pt idx="1222" formatCode="d\-mmm">
                  <c:v>44316</c:v>
                </c:pt>
                <c:pt idx="1223">
                  <c:v>44347</c:v>
                </c:pt>
                <c:pt idx="1224">
                  <c:v>44377</c:v>
                </c:pt>
                <c:pt idx="1225">
                  <c:v>44408</c:v>
                </c:pt>
                <c:pt idx="1226">
                  <c:v>44429</c:v>
                </c:pt>
                <c:pt idx="1227">
                  <c:v>44469</c:v>
                </c:pt>
                <c:pt idx="1228">
                  <c:v>44500</c:v>
                </c:pt>
                <c:pt idx="1229">
                  <c:v>44530</c:v>
                </c:pt>
                <c:pt idx="1230">
                  <c:v>44561</c:v>
                </c:pt>
                <c:pt idx="1231">
                  <c:v>44592</c:v>
                </c:pt>
                <c:pt idx="1232" formatCode="d\-mmm">
                  <c:v>44620</c:v>
                </c:pt>
                <c:pt idx="1233" formatCode="d\-mmm">
                  <c:v>44651</c:v>
                </c:pt>
                <c:pt idx="1234" formatCode="d\-mmm">
                  <c:v>44681</c:v>
                </c:pt>
                <c:pt idx="1235" formatCode="d\-mmm">
                  <c:v>44712</c:v>
                </c:pt>
                <c:pt idx="1236" formatCode="d\-mmm">
                  <c:v>44742</c:v>
                </c:pt>
                <c:pt idx="1237" formatCode="d\-mmm">
                  <c:v>44773</c:v>
                </c:pt>
                <c:pt idx="1238">
                  <c:v>44804</c:v>
                </c:pt>
                <c:pt idx="1239" formatCode="d\-mmm">
                  <c:v>44834</c:v>
                </c:pt>
                <c:pt idx="1240" formatCode="d\-mmm">
                  <c:v>44865</c:v>
                </c:pt>
                <c:pt idx="1241" formatCode="d\-mmm">
                  <c:v>44895</c:v>
                </c:pt>
                <c:pt idx="1242" formatCode="d\-mmm">
                  <c:v>44926</c:v>
                </c:pt>
                <c:pt idx="1243">
                  <c:v>44957</c:v>
                </c:pt>
                <c:pt idx="1244">
                  <c:v>44985</c:v>
                </c:pt>
                <c:pt idx="1245" formatCode="m/d/yy">
                  <c:v>45016</c:v>
                </c:pt>
                <c:pt idx="1246" formatCode="m/d/yy">
                  <c:v>45046</c:v>
                </c:pt>
                <c:pt idx="1247" formatCode="m/d/yy">
                  <c:v>45077</c:v>
                </c:pt>
                <c:pt idx="1248" formatCode="m/d/yy">
                  <c:v>45107</c:v>
                </c:pt>
                <c:pt idx="1249" formatCode="m/d/yy">
                  <c:v>45138</c:v>
                </c:pt>
                <c:pt idx="1250" formatCode="m/d/yy">
                  <c:v>45169</c:v>
                </c:pt>
                <c:pt idx="1251" formatCode="m/d/yy">
                  <c:v>45199</c:v>
                </c:pt>
                <c:pt idx="1252" formatCode="m/d/yy">
                  <c:v>45230</c:v>
                </c:pt>
                <c:pt idx="1253" formatCode="m/d/yy">
                  <c:v>45260</c:v>
                </c:pt>
                <c:pt idx="1254" formatCode="m/d/yy">
                  <c:v>45291</c:v>
                </c:pt>
                <c:pt idx="1255" formatCode="m/d/yy">
                  <c:v>45322</c:v>
                </c:pt>
                <c:pt idx="1256" formatCode="m/d/yy">
                  <c:v>45351</c:v>
                </c:pt>
                <c:pt idx="1257" formatCode="m/d/yy">
                  <c:v>45382</c:v>
                </c:pt>
                <c:pt idx="1258" formatCode="m/d/yy">
                  <c:v>45412</c:v>
                </c:pt>
                <c:pt idx="1259" formatCode="m/d/yy">
                  <c:v>45443</c:v>
                </c:pt>
                <c:pt idx="1260" formatCode="m/d/yy">
                  <c:v>45473</c:v>
                </c:pt>
                <c:pt idx="1261" formatCode="m/d/yy">
                  <c:v>45504</c:v>
                </c:pt>
                <c:pt idx="1262" formatCode="m/d/yy">
                  <c:v>45535</c:v>
                </c:pt>
                <c:pt idx="1263" formatCode="m/d/yy">
                  <c:v>45565</c:v>
                </c:pt>
                <c:pt idx="1264" formatCode="m/d/yy">
                  <c:v>45596</c:v>
                </c:pt>
                <c:pt idx="1265" formatCode="m/d/yy">
                  <c:v>45616</c:v>
                </c:pt>
                <c:pt idx="1266" formatCode="m/d/yy">
                  <c:v>45657</c:v>
                </c:pt>
                <c:pt idx="1267" formatCode="m/d/yy">
                  <c:v>45688</c:v>
                </c:pt>
                <c:pt idx="1268" formatCode="m/d/yy">
                  <c:v>45716</c:v>
                </c:pt>
                <c:pt idx="1269" formatCode="m/d/yy">
                  <c:v>45747</c:v>
                </c:pt>
                <c:pt idx="1270" formatCode="m/d/yy">
                  <c:v>45777</c:v>
                </c:pt>
                <c:pt idx="1271" formatCode="m/d/yy">
                  <c:v>45808</c:v>
                </c:pt>
                <c:pt idx="1272" formatCode="m/d/yy">
                  <c:v>45838</c:v>
                </c:pt>
                <c:pt idx="1273" formatCode="m/d/yy">
                  <c:v>45869</c:v>
                </c:pt>
                <c:pt idx="1274" formatCode="m/d/yy">
                  <c:v>45900</c:v>
                </c:pt>
                <c:pt idx="1275" formatCode="m/d/yy">
                  <c:v>45930</c:v>
                </c:pt>
                <c:pt idx="1276" formatCode="m/d/yy">
                  <c:v>45961</c:v>
                </c:pt>
                <c:pt idx="1277" formatCode="m/d/yy">
                  <c:v>45991</c:v>
                </c:pt>
                <c:pt idx="1278" formatCode="m/d/yy">
                  <c:v>46022</c:v>
                </c:pt>
                <c:pt idx="1279" formatCode="m/d/yy">
                  <c:v>46053</c:v>
                </c:pt>
                <c:pt idx="1280" formatCode="m/d/yy">
                  <c:v>46081</c:v>
                </c:pt>
                <c:pt idx="1281" formatCode="m/d/yy">
                  <c:v>46112</c:v>
                </c:pt>
                <c:pt idx="1282" formatCode="m/d/yy">
                  <c:v>46142</c:v>
                </c:pt>
                <c:pt idx="1283" formatCode="m/d/yy">
                  <c:v>46173</c:v>
                </c:pt>
                <c:pt idx="1284" formatCode="m/d/yy">
                  <c:v>46203</c:v>
                </c:pt>
                <c:pt idx="1285" formatCode="m/d/yy">
                  <c:v>46234</c:v>
                </c:pt>
                <c:pt idx="1286">
                  <c:v>43861</c:v>
                </c:pt>
                <c:pt idx="1287">
                  <c:v>43889</c:v>
                </c:pt>
                <c:pt idx="1288">
                  <c:v>43921</c:v>
                </c:pt>
                <c:pt idx="1289">
                  <c:v>43951</c:v>
                </c:pt>
                <c:pt idx="1290">
                  <c:v>43981</c:v>
                </c:pt>
                <c:pt idx="1291">
                  <c:v>44012</c:v>
                </c:pt>
                <c:pt idx="1292">
                  <c:v>44043</c:v>
                </c:pt>
                <c:pt idx="1293">
                  <c:v>44074</c:v>
                </c:pt>
                <c:pt idx="1294">
                  <c:v>44104</c:v>
                </c:pt>
                <c:pt idx="1295">
                  <c:v>44135</c:v>
                </c:pt>
                <c:pt idx="1296">
                  <c:v>44165</c:v>
                </c:pt>
                <c:pt idx="1297">
                  <c:v>44196</c:v>
                </c:pt>
                <c:pt idx="1298">
                  <c:v>44227</c:v>
                </c:pt>
                <c:pt idx="1299">
                  <c:v>44255</c:v>
                </c:pt>
                <c:pt idx="1300">
                  <c:v>44286</c:v>
                </c:pt>
                <c:pt idx="1301" formatCode="d\-mmm">
                  <c:v>44316</c:v>
                </c:pt>
                <c:pt idx="1302">
                  <c:v>44347</c:v>
                </c:pt>
                <c:pt idx="1303">
                  <c:v>44377</c:v>
                </c:pt>
                <c:pt idx="1304">
                  <c:v>44408</c:v>
                </c:pt>
                <c:pt idx="1305">
                  <c:v>44429</c:v>
                </c:pt>
                <c:pt idx="1306">
                  <c:v>44469</c:v>
                </c:pt>
                <c:pt idx="1307">
                  <c:v>44500</c:v>
                </c:pt>
                <c:pt idx="1308">
                  <c:v>44530</c:v>
                </c:pt>
                <c:pt idx="1309">
                  <c:v>44561</c:v>
                </c:pt>
                <c:pt idx="1310">
                  <c:v>44592</c:v>
                </c:pt>
                <c:pt idx="1311" formatCode="d\-mmm">
                  <c:v>44620</c:v>
                </c:pt>
                <c:pt idx="1312" formatCode="d\-mmm">
                  <c:v>44651</c:v>
                </c:pt>
                <c:pt idx="1313" formatCode="d\-mmm">
                  <c:v>44681</c:v>
                </c:pt>
                <c:pt idx="1314" formatCode="d\-mmm">
                  <c:v>44712</c:v>
                </c:pt>
                <c:pt idx="1315" formatCode="d\-mmm">
                  <c:v>44742</c:v>
                </c:pt>
                <c:pt idx="1316" formatCode="d\-mmm">
                  <c:v>44773</c:v>
                </c:pt>
                <c:pt idx="1317">
                  <c:v>44804</c:v>
                </c:pt>
                <c:pt idx="1318" formatCode="d\-mmm">
                  <c:v>44834</c:v>
                </c:pt>
                <c:pt idx="1319" formatCode="d\-mmm">
                  <c:v>44865</c:v>
                </c:pt>
                <c:pt idx="1320" formatCode="d\-mmm">
                  <c:v>44895</c:v>
                </c:pt>
                <c:pt idx="1321" formatCode="d\-mmm">
                  <c:v>44926</c:v>
                </c:pt>
                <c:pt idx="1322">
                  <c:v>44957</c:v>
                </c:pt>
                <c:pt idx="1323">
                  <c:v>44985</c:v>
                </c:pt>
                <c:pt idx="1324" formatCode="m/d/yy">
                  <c:v>45016</c:v>
                </c:pt>
                <c:pt idx="1325" formatCode="m/d/yy">
                  <c:v>45046</c:v>
                </c:pt>
                <c:pt idx="1326" formatCode="m/d/yy">
                  <c:v>45077</c:v>
                </c:pt>
                <c:pt idx="1327" formatCode="m/d/yy">
                  <c:v>45107</c:v>
                </c:pt>
                <c:pt idx="1328" formatCode="m/d/yy">
                  <c:v>45138</c:v>
                </c:pt>
                <c:pt idx="1329" formatCode="m/d/yy">
                  <c:v>45169</c:v>
                </c:pt>
                <c:pt idx="1330" formatCode="m/d/yy">
                  <c:v>45199</c:v>
                </c:pt>
                <c:pt idx="1331" formatCode="m/d/yy">
                  <c:v>45230</c:v>
                </c:pt>
                <c:pt idx="1332" formatCode="m/d/yy">
                  <c:v>45260</c:v>
                </c:pt>
                <c:pt idx="1333" formatCode="m/d/yy">
                  <c:v>45291</c:v>
                </c:pt>
                <c:pt idx="1334" formatCode="m/d/yy">
                  <c:v>45322</c:v>
                </c:pt>
                <c:pt idx="1335" formatCode="m/d/yy">
                  <c:v>45351</c:v>
                </c:pt>
                <c:pt idx="1336" formatCode="m/d/yy">
                  <c:v>45382</c:v>
                </c:pt>
                <c:pt idx="1337" formatCode="m/d/yy">
                  <c:v>45412</c:v>
                </c:pt>
                <c:pt idx="1338" formatCode="m/d/yy">
                  <c:v>45443</c:v>
                </c:pt>
                <c:pt idx="1339" formatCode="m/d/yy">
                  <c:v>45473</c:v>
                </c:pt>
                <c:pt idx="1340" formatCode="m/d/yy">
                  <c:v>45504</c:v>
                </c:pt>
                <c:pt idx="1341" formatCode="m/d/yy">
                  <c:v>45535</c:v>
                </c:pt>
                <c:pt idx="1342" formatCode="m/d/yy">
                  <c:v>45565</c:v>
                </c:pt>
                <c:pt idx="1343" formatCode="m/d/yy">
                  <c:v>45596</c:v>
                </c:pt>
                <c:pt idx="1344" formatCode="m/d/yy">
                  <c:v>45616</c:v>
                </c:pt>
                <c:pt idx="1345" formatCode="m/d/yy">
                  <c:v>45657</c:v>
                </c:pt>
                <c:pt idx="1346" formatCode="m/d/yy">
                  <c:v>45688</c:v>
                </c:pt>
                <c:pt idx="1347" formatCode="m/d/yy">
                  <c:v>45716</c:v>
                </c:pt>
                <c:pt idx="1348" formatCode="m/d/yy">
                  <c:v>45747</c:v>
                </c:pt>
                <c:pt idx="1349" formatCode="m/d/yy">
                  <c:v>45777</c:v>
                </c:pt>
                <c:pt idx="1350" formatCode="m/d/yy">
                  <c:v>45808</c:v>
                </c:pt>
                <c:pt idx="1351" formatCode="m/d/yy">
                  <c:v>45838</c:v>
                </c:pt>
                <c:pt idx="1352" formatCode="m/d/yy">
                  <c:v>45869</c:v>
                </c:pt>
                <c:pt idx="1353" formatCode="m/d/yy">
                  <c:v>45900</c:v>
                </c:pt>
                <c:pt idx="1354" formatCode="m/d/yy">
                  <c:v>45930</c:v>
                </c:pt>
                <c:pt idx="1355" formatCode="m/d/yy">
                  <c:v>45961</c:v>
                </c:pt>
                <c:pt idx="1356" formatCode="m/d/yy">
                  <c:v>45991</c:v>
                </c:pt>
                <c:pt idx="1357" formatCode="m/d/yy">
                  <c:v>46022</c:v>
                </c:pt>
                <c:pt idx="1358" formatCode="m/d/yy">
                  <c:v>46053</c:v>
                </c:pt>
                <c:pt idx="1359" formatCode="m/d/yy">
                  <c:v>46081</c:v>
                </c:pt>
                <c:pt idx="1360" formatCode="m/d/yy">
                  <c:v>46112</c:v>
                </c:pt>
                <c:pt idx="1361" formatCode="m/d/yy">
                  <c:v>46142</c:v>
                </c:pt>
                <c:pt idx="1362" formatCode="m/d/yy">
                  <c:v>46173</c:v>
                </c:pt>
                <c:pt idx="1363" formatCode="m/d/yy">
                  <c:v>46203</c:v>
                </c:pt>
                <c:pt idx="1364" formatCode="m/d/yy">
                  <c:v>46234</c:v>
                </c:pt>
                <c:pt idx="1365" formatCode="m/d/yy">
                  <c:v>46265</c:v>
                </c:pt>
              </c:numCache>
            </c:numRef>
          </c:cat>
          <c:val>
            <c:numRef>
              <c:f>(Sheet1!$B$1:$B$40,Sheet1!$B$1:$B$42,Sheet1!$B$1:$B$43,Sheet1!$B$1:$B$44,Sheet1!$B$1:$B$45,Sheet1!$B$1:$B$48,Sheet1!$B$1:$B$49,Sheet1!$B$1:$B$52,Sheet1!$B$1:$B$54,Sheet1!$B$1:$B$55,Sheet1!$B$1:$B$56,Sheet1!$B$1:$B$57,Sheet1!$B$1:$B$60,Sheet1!$B$1:$B$61,Sheet1!$B$1:$B$65,Sheet1!$B$1:$B$68,Sheet1!$B$1:$B$69,Sheet1!$B$1:$B$71,Sheet1!$B$1:$B$75,Sheet1!$B$1:$B$76,Sheet1!$B$1:$B$77,Sheet1!$B$1:$B$79,Sheet1!$B$1:$B$80)</c:f>
              <c:numCache>
                <c:formatCode>General</c:formatCode>
                <c:ptCount val="1366"/>
                <c:pt idx="0">
                  <c:v>60.28</c:v>
                </c:pt>
                <c:pt idx="1">
                  <c:v>43.94</c:v>
                </c:pt>
                <c:pt idx="2">
                  <c:v>36.880000000000003</c:v>
                </c:pt>
                <c:pt idx="3">
                  <c:v>33.06</c:v>
                </c:pt>
                <c:pt idx="4">
                  <c:v>36</c:v>
                </c:pt>
                <c:pt idx="5">
                  <c:v>36.380000000000003</c:v>
                </c:pt>
                <c:pt idx="6">
                  <c:v>42.22</c:v>
                </c:pt>
                <c:pt idx="7">
                  <c:v>51.13</c:v>
                </c:pt>
                <c:pt idx="8">
                  <c:v>57.33</c:v>
                </c:pt>
                <c:pt idx="9">
                  <c:v>62.13</c:v>
                </c:pt>
                <c:pt idx="10">
                  <c:v>63.69</c:v>
                </c:pt>
                <c:pt idx="11">
                  <c:v>65.31</c:v>
                </c:pt>
                <c:pt idx="12">
                  <c:v>67.81</c:v>
                </c:pt>
                <c:pt idx="13">
                  <c:v>70.94</c:v>
                </c:pt>
                <c:pt idx="14">
                  <c:v>79.5</c:v>
                </c:pt>
                <c:pt idx="15">
                  <c:v>84.69</c:v>
                </c:pt>
                <c:pt idx="16">
                  <c:v>94.69</c:v>
                </c:pt>
                <c:pt idx="17">
                  <c:v>102.38</c:v>
                </c:pt>
                <c:pt idx="18">
                  <c:v>108.13</c:v>
                </c:pt>
                <c:pt idx="19">
                  <c:v>108.44</c:v>
                </c:pt>
                <c:pt idx="20">
                  <c:v>108.19</c:v>
                </c:pt>
                <c:pt idx="21">
                  <c:v>91.81</c:v>
                </c:pt>
                <c:pt idx="22">
                  <c:v>71.56</c:v>
                </c:pt>
                <c:pt idx="23">
                  <c:v>56.13</c:v>
                </c:pt>
                <c:pt idx="24">
                  <c:v>54.56</c:v>
                </c:pt>
                <c:pt idx="25">
                  <c:v>49.31</c:v>
                </c:pt>
                <c:pt idx="26">
                  <c:v>50.63</c:v>
                </c:pt>
                <c:pt idx="27">
                  <c:v>54.16</c:v>
                </c:pt>
                <c:pt idx="28">
                  <c:v>55.5</c:v>
                </c:pt>
                <c:pt idx="29">
                  <c:v>47.78</c:v>
                </c:pt>
                <c:pt idx="30">
                  <c:v>46.31</c:v>
                </c:pt>
                <c:pt idx="31">
                  <c:v>44.5</c:v>
                </c:pt>
                <c:pt idx="32">
                  <c:v>39.29</c:v>
                </c:pt>
                <c:pt idx="33">
                  <c:v>54</c:v>
                </c:pt>
                <c:pt idx="34">
                  <c:v>59.03</c:v>
                </c:pt>
                <c:pt idx="35">
                  <c:v>61.59</c:v>
                </c:pt>
                <c:pt idx="36">
                  <c:v>61.59</c:v>
                </c:pt>
                <c:pt idx="37">
                  <c:v>63.56</c:v>
                </c:pt>
                <c:pt idx="38">
                  <c:v>68.47</c:v>
                </c:pt>
                <c:pt idx="39">
                  <c:v>74.09</c:v>
                </c:pt>
                <c:pt idx="40">
                  <c:v>60.28</c:v>
                </c:pt>
                <c:pt idx="41">
                  <c:v>43.94</c:v>
                </c:pt>
                <c:pt idx="42">
                  <c:v>36.880000000000003</c:v>
                </c:pt>
                <c:pt idx="43">
                  <c:v>33.06</c:v>
                </c:pt>
                <c:pt idx="44">
                  <c:v>36</c:v>
                </c:pt>
                <c:pt idx="45">
                  <c:v>36.380000000000003</c:v>
                </c:pt>
                <c:pt idx="46">
                  <c:v>42.22</c:v>
                </c:pt>
                <c:pt idx="47">
                  <c:v>51.13</c:v>
                </c:pt>
                <c:pt idx="48">
                  <c:v>57.33</c:v>
                </c:pt>
                <c:pt idx="49">
                  <c:v>62.13</c:v>
                </c:pt>
                <c:pt idx="50">
                  <c:v>63.69</c:v>
                </c:pt>
                <c:pt idx="51">
                  <c:v>65.31</c:v>
                </c:pt>
                <c:pt idx="52">
                  <c:v>67.81</c:v>
                </c:pt>
                <c:pt idx="53">
                  <c:v>70.94</c:v>
                </c:pt>
                <c:pt idx="54">
                  <c:v>79.5</c:v>
                </c:pt>
                <c:pt idx="55">
                  <c:v>84.69</c:v>
                </c:pt>
                <c:pt idx="56">
                  <c:v>94.69</c:v>
                </c:pt>
                <c:pt idx="57">
                  <c:v>102.38</c:v>
                </c:pt>
                <c:pt idx="58">
                  <c:v>108.13</c:v>
                </c:pt>
                <c:pt idx="59">
                  <c:v>108.44</c:v>
                </c:pt>
                <c:pt idx="60">
                  <c:v>108.19</c:v>
                </c:pt>
                <c:pt idx="61">
                  <c:v>91.81</c:v>
                </c:pt>
                <c:pt idx="62">
                  <c:v>71.56</c:v>
                </c:pt>
                <c:pt idx="63">
                  <c:v>56.13</c:v>
                </c:pt>
                <c:pt idx="64">
                  <c:v>54.56</c:v>
                </c:pt>
                <c:pt idx="65">
                  <c:v>49.31</c:v>
                </c:pt>
                <c:pt idx="66">
                  <c:v>50.63</c:v>
                </c:pt>
                <c:pt idx="67">
                  <c:v>54.16</c:v>
                </c:pt>
                <c:pt idx="68">
                  <c:v>55.5</c:v>
                </c:pt>
                <c:pt idx="69">
                  <c:v>47.78</c:v>
                </c:pt>
                <c:pt idx="70">
                  <c:v>46.31</c:v>
                </c:pt>
                <c:pt idx="71">
                  <c:v>44.5</c:v>
                </c:pt>
                <c:pt idx="72">
                  <c:v>39.29</c:v>
                </c:pt>
                <c:pt idx="73">
                  <c:v>54</c:v>
                </c:pt>
                <c:pt idx="74">
                  <c:v>59.03</c:v>
                </c:pt>
                <c:pt idx="75">
                  <c:v>61.59</c:v>
                </c:pt>
                <c:pt idx="76">
                  <c:v>61.59</c:v>
                </c:pt>
                <c:pt idx="77">
                  <c:v>63.56</c:v>
                </c:pt>
                <c:pt idx="78">
                  <c:v>68.47</c:v>
                </c:pt>
                <c:pt idx="79">
                  <c:v>74.09</c:v>
                </c:pt>
                <c:pt idx="80">
                  <c:v>75.16</c:v>
                </c:pt>
                <c:pt idx="81">
                  <c:v>50.31</c:v>
                </c:pt>
                <c:pt idx="82">
                  <c:v>60.28</c:v>
                </c:pt>
                <c:pt idx="83">
                  <c:v>43.94</c:v>
                </c:pt>
                <c:pt idx="84">
                  <c:v>36.880000000000003</c:v>
                </c:pt>
                <c:pt idx="85">
                  <c:v>33.06</c:v>
                </c:pt>
                <c:pt idx="86">
                  <c:v>36</c:v>
                </c:pt>
                <c:pt idx="87">
                  <c:v>36.380000000000003</c:v>
                </c:pt>
                <c:pt idx="88">
                  <c:v>42.22</c:v>
                </c:pt>
                <c:pt idx="89">
                  <c:v>51.13</c:v>
                </c:pt>
                <c:pt idx="90">
                  <c:v>57.33</c:v>
                </c:pt>
                <c:pt idx="91">
                  <c:v>62.13</c:v>
                </c:pt>
                <c:pt idx="92">
                  <c:v>63.69</c:v>
                </c:pt>
                <c:pt idx="93">
                  <c:v>65.31</c:v>
                </c:pt>
                <c:pt idx="94">
                  <c:v>67.81</c:v>
                </c:pt>
                <c:pt idx="95">
                  <c:v>70.94</c:v>
                </c:pt>
                <c:pt idx="96">
                  <c:v>79.5</c:v>
                </c:pt>
                <c:pt idx="97">
                  <c:v>84.69</c:v>
                </c:pt>
                <c:pt idx="98">
                  <c:v>94.69</c:v>
                </c:pt>
                <c:pt idx="99">
                  <c:v>102.38</c:v>
                </c:pt>
                <c:pt idx="100">
                  <c:v>108.13</c:v>
                </c:pt>
                <c:pt idx="101">
                  <c:v>108.44</c:v>
                </c:pt>
                <c:pt idx="102">
                  <c:v>108.19</c:v>
                </c:pt>
                <c:pt idx="103">
                  <c:v>91.81</c:v>
                </c:pt>
                <c:pt idx="104">
                  <c:v>71.56</c:v>
                </c:pt>
                <c:pt idx="105">
                  <c:v>56.13</c:v>
                </c:pt>
                <c:pt idx="106">
                  <c:v>54.56</c:v>
                </c:pt>
                <c:pt idx="107">
                  <c:v>49.31</c:v>
                </c:pt>
                <c:pt idx="108">
                  <c:v>50.63</c:v>
                </c:pt>
                <c:pt idx="109">
                  <c:v>54.16</c:v>
                </c:pt>
                <c:pt idx="110">
                  <c:v>55.5</c:v>
                </c:pt>
                <c:pt idx="111">
                  <c:v>47.78</c:v>
                </c:pt>
                <c:pt idx="112">
                  <c:v>46.31</c:v>
                </c:pt>
                <c:pt idx="113">
                  <c:v>44.5</c:v>
                </c:pt>
                <c:pt idx="114">
                  <c:v>39.29</c:v>
                </c:pt>
                <c:pt idx="115">
                  <c:v>54</c:v>
                </c:pt>
                <c:pt idx="116">
                  <c:v>59.03</c:v>
                </c:pt>
                <c:pt idx="117">
                  <c:v>61.59</c:v>
                </c:pt>
                <c:pt idx="118">
                  <c:v>61.59</c:v>
                </c:pt>
                <c:pt idx="119">
                  <c:v>63.56</c:v>
                </c:pt>
                <c:pt idx="120">
                  <c:v>68.47</c:v>
                </c:pt>
                <c:pt idx="121">
                  <c:v>74.09</c:v>
                </c:pt>
                <c:pt idx="122">
                  <c:v>75.16</c:v>
                </c:pt>
                <c:pt idx="123">
                  <c:v>50.31</c:v>
                </c:pt>
                <c:pt idx="124">
                  <c:v>25.13</c:v>
                </c:pt>
                <c:pt idx="125">
                  <c:v>60.28</c:v>
                </c:pt>
                <c:pt idx="126">
                  <c:v>43.94</c:v>
                </c:pt>
                <c:pt idx="127">
                  <c:v>36.880000000000003</c:v>
                </c:pt>
                <c:pt idx="128">
                  <c:v>33.06</c:v>
                </c:pt>
                <c:pt idx="129">
                  <c:v>36</c:v>
                </c:pt>
                <c:pt idx="130">
                  <c:v>36.380000000000003</c:v>
                </c:pt>
                <c:pt idx="131">
                  <c:v>42.22</c:v>
                </c:pt>
                <c:pt idx="132">
                  <c:v>51.13</c:v>
                </c:pt>
                <c:pt idx="133">
                  <c:v>57.33</c:v>
                </c:pt>
                <c:pt idx="134">
                  <c:v>62.13</c:v>
                </c:pt>
                <c:pt idx="135">
                  <c:v>63.69</c:v>
                </c:pt>
                <c:pt idx="136">
                  <c:v>65.31</c:v>
                </c:pt>
                <c:pt idx="137">
                  <c:v>67.81</c:v>
                </c:pt>
                <c:pt idx="138">
                  <c:v>70.94</c:v>
                </c:pt>
                <c:pt idx="139">
                  <c:v>79.5</c:v>
                </c:pt>
                <c:pt idx="140">
                  <c:v>84.69</c:v>
                </c:pt>
                <c:pt idx="141">
                  <c:v>94.69</c:v>
                </c:pt>
                <c:pt idx="142">
                  <c:v>102.38</c:v>
                </c:pt>
                <c:pt idx="143">
                  <c:v>108.13</c:v>
                </c:pt>
                <c:pt idx="144">
                  <c:v>108.44</c:v>
                </c:pt>
                <c:pt idx="145">
                  <c:v>108.19</c:v>
                </c:pt>
                <c:pt idx="146">
                  <c:v>91.81</c:v>
                </c:pt>
                <c:pt idx="147">
                  <c:v>71.56</c:v>
                </c:pt>
                <c:pt idx="148">
                  <c:v>56.13</c:v>
                </c:pt>
                <c:pt idx="149">
                  <c:v>54.56</c:v>
                </c:pt>
                <c:pt idx="150">
                  <c:v>49.31</c:v>
                </c:pt>
                <c:pt idx="151">
                  <c:v>50.63</c:v>
                </c:pt>
                <c:pt idx="152">
                  <c:v>54.16</c:v>
                </c:pt>
                <c:pt idx="153">
                  <c:v>55.5</c:v>
                </c:pt>
                <c:pt idx="154">
                  <c:v>47.78</c:v>
                </c:pt>
                <c:pt idx="155">
                  <c:v>46.31</c:v>
                </c:pt>
                <c:pt idx="156">
                  <c:v>44.5</c:v>
                </c:pt>
                <c:pt idx="157">
                  <c:v>39.29</c:v>
                </c:pt>
                <c:pt idx="158">
                  <c:v>54</c:v>
                </c:pt>
                <c:pt idx="159">
                  <c:v>59.03</c:v>
                </c:pt>
                <c:pt idx="160">
                  <c:v>61.59</c:v>
                </c:pt>
                <c:pt idx="161">
                  <c:v>61.59</c:v>
                </c:pt>
                <c:pt idx="162">
                  <c:v>63.56</c:v>
                </c:pt>
                <c:pt idx="163">
                  <c:v>68.47</c:v>
                </c:pt>
                <c:pt idx="164">
                  <c:v>74.09</c:v>
                </c:pt>
                <c:pt idx="165">
                  <c:v>75.16</c:v>
                </c:pt>
                <c:pt idx="166">
                  <c:v>50.31</c:v>
                </c:pt>
                <c:pt idx="167">
                  <c:v>25.13</c:v>
                </c:pt>
                <c:pt idx="168">
                  <c:v>22.38</c:v>
                </c:pt>
                <c:pt idx="169">
                  <c:v>60.28</c:v>
                </c:pt>
                <c:pt idx="170">
                  <c:v>43.94</c:v>
                </c:pt>
                <c:pt idx="171">
                  <c:v>36.880000000000003</c:v>
                </c:pt>
                <c:pt idx="172">
                  <c:v>33.06</c:v>
                </c:pt>
                <c:pt idx="173">
                  <c:v>36</c:v>
                </c:pt>
                <c:pt idx="174">
                  <c:v>36.380000000000003</c:v>
                </c:pt>
                <c:pt idx="175">
                  <c:v>42.22</c:v>
                </c:pt>
                <c:pt idx="176">
                  <c:v>51.13</c:v>
                </c:pt>
                <c:pt idx="177">
                  <c:v>57.33</c:v>
                </c:pt>
                <c:pt idx="178">
                  <c:v>62.13</c:v>
                </c:pt>
                <c:pt idx="179">
                  <c:v>63.69</c:v>
                </c:pt>
                <c:pt idx="180">
                  <c:v>65.31</c:v>
                </c:pt>
                <c:pt idx="181">
                  <c:v>67.81</c:v>
                </c:pt>
                <c:pt idx="182">
                  <c:v>70.94</c:v>
                </c:pt>
                <c:pt idx="183">
                  <c:v>79.5</c:v>
                </c:pt>
                <c:pt idx="184">
                  <c:v>84.69</c:v>
                </c:pt>
                <c:pt idx="185">
                  <c:v>94.69</c:v>
                </c:pt>
                <c:pt idx="186">
                  <c:v>102.38</c:v>
                </c:pt>
                <c:pt idx="187">
                  <c:v>108.13</c:v>
                </c:pt>
                <c:pt idx="188">
                  <c:v>108.44</c:v>
                </c:pt>
                <c:pt idx="189">
                  <c:v>108.19</c:v>
                </c:pt>
                <c:pt idx="190">
                  <c:v>91.81</c:v>
                </c:pt>
                <c:pt idx="191">
                  <c:v>71.56</c:v>
                </c:pt>
                <c:pt idx="192">
                  <c:v>56.13</c:v>
                </c:pt>
                <c:pt idx="193">
                  <c:v>54.56</c:v>
                </c:pt>
                <c:pt idx="194">
                  <c:v>49.31</c:v>
                </c:pt>
                <c:pt idx="195">
                  <c:v>50.63</c:v>
                </c:pt>
                <c:pt idx="196">
                  <c:v>54.16</c:v>
                </c:pt>
                <c:pt idx="197">
                  <c:v>55.5</c:v>
                </c:pt>
                <c:pt idx="198">
                  <c:v>47.78</c:v>
                </c:pt>
                <c:pt idx="199">
                  <c:v>46.31</c:v>
                </c:pt>
                <c:pt idx="200">
                  <c:v>44.5</c:v>
                </c:pt>
                <c:pt idx="201">
                  <c:v>39.29</c:v>
                </c:pt>
                <c:pt idx="202">
                  <c:v>54</c:v>
                </c:pt>
                <c:pt idx="203">
                  <c:v>59.03</c:v>
                </c:pt>
                <c:pt idx="204">
                  <c:v>61.59</c:v>
                </c:pt>
                <c:pt idx="205">
                  <c:v>61.59</c:v>
                </c:pt>
                <c:pt idx="206">
                  <c:v>63.56</c:v>
                </c:pt>
                <c:pt idx="207">
                  <c:v>68.47</c:v>
                </c:pt>
                <c:pt idx="208">
                  <c:v>74.09</c:v>
                </c:pt>
                <c:pt idx="209">
                  <c:v>75.16</c:v>
                </c:pt>
                <c:pt idx="210">
                  <c:v>50.31</c:v>
                </c:pt>
                <c:pt idx="211">
                  <c:v>25.13</c:v>
                </c:pt>
                <c:pt idx="212">
                  <c:v>22.38</c:v>
                </c:pt>
                <c:pt idx="213">
                  <c:v>23.75</c:v>
                </c:pt>
                <c:pt idx="214">
                  <c:v>60.28</c:v>
                </c:pt>
                <c:pt idx="215">
                  <c:v>43.94</c:v>
                </c:pt>
                <c:pt idx="216">
                  <c:v>36.880000000000003</c:v>
                </c:pt>
                <c:pt idx="217">
                  <c:v>33.06</c:v>
                </c:pt>
                <c:pt idx="218">
                  <c:v>36</c:v>
                </c:pt>
                <c:pt idx="219">
                  <c:v>36.380000000000003</c:v>
                </c:pt>
                <c:pt idx="220">
                  <c:v>42.22</c:v>
                </c:pt>
                <c:pt idx="221">
                  <c:v>51.13</c:v>
                </c:pt>
                <c:pt idx="222">
                  <c:v>57.33</c:v>
                </c:pt>
                <c:pt idx="223">
                  <c:v>62.13</c:v>
                </c:pt>
                <c:pt idx="224">
                  <c:v>63.69</c:v>
                </c:pt>
                <c:pt idx="225">
                  <c:v>65.31</c:v>
                </c:pt>
                <c:pt idx="226">
                  <c:v>67.81</c:v>
                </c:pt>
                <c:pt idx="227">
                  <c:v>70.94</c:v>
                </c:pt>
                <c:pt idx="228">
                  <c:v>79.5</c:v>
                </c:pt>
                <c:pt idx="229">
                  <c:v>84.69</c:v>
                </c:pt>
                <c:pt idx="230">
                  <c:v>94.69</c:v>
                </c:pt>
                <c:pt idx="231">
                  <c:v>102.38</c:v>
                </c:pt>
                <c:pt idx="232">
                  <c:v>108.13</c:v>
                </c:pt>
                <c:pt idx="233">
                  <c:v>108.44</c:v>
                </c:pt>
                <c:pt idx="234">
                  <c:v>108.19</c:v>
                </c:pt>
                <c:pt idx="235">
                  <c:v>91.81</c:v>
                </c:pt>
                <c:pt idx="236">
                  <c:v>71.56</c:v>
                </c:pt>
                <c:pt idx="237">
                  <c:v>56.13</c:v>
                </c:pt>
                <c:pt idx="238">
                  <c:v>54.56</c:v>
                </c:pt>
                <c:pt idx="239">
                  <c:v>49.31</c:v>
                </c:pt>
                <c:pt idx="240">
                  <c:v>50.63</c:v>
                </c:pt>
                <c:pt idx="241">
                  <c:v>54.16</c:v>
                </c:pt>
                <c:pt idx="242">
                  <c:v>55.5</c:v>
                </c:pt>
                <c:pt idx="243">
                  <c:v>47.78</c:v>
                </c:pt>
                <c:pt idx="244">
                  <c:v>46.31</c:v>
                </c:pt>
                <c:pt idx="245">
                  <c:v>44.5</c:v>
                </c:pt>
                <c:pt idx="246">
                  <c:v>39.29</c:v>
                </c:pt>
                <c:pt idx="247">
                  <c:v>54</c:v>
                </c:pt>
                <c:pt idx="248">
                  <c:v>59.03</c:v>
                </c:pt>
                <c:pt idx="249">
                  <c:v>61.59</c:v>
                </c:pt>
                <c:pt idx="250">
                  <c:v>61.59</c:v>
                </c:pt>
                <c:pt idx="251">
                  <c:v>63.56</c:v>
                </c:pt>
                <c:pt idx="252">
                  <c:v>68.47</c:v>
                </c:pt>
                <c:pt idx="253">
                  <c:v>74.09</c:v>
                </c:pt>
                <c:pt idx="254">
                  <c:v>75.16</c:v>
                </c:pt>
                <c:pt idx="255">
                  <c:v>50.31</c:v>
                </c:pt>
                <c:pt idx="256">
                  <c:v>25.13</c:v>
                </c:pt>
                <c:pt idx="257">
                  <c:v>22.38</c:v>
                </c:pt>
                <c:pt idx="258">
                  <c:v>23.75</c:v>
                </c:pt>
                <c:pt idx="259">
                  <c:v>25.5</c:v>
                </c:pt>
                <c:pt idx="260">
                  <c:v>28.94</c:v>
                </c:pt>
                <c:pt idx="261">
                  <c:v>30.31</c:v>
                </c:pt>
                <c:pt idx="262">
                  <c:v>60.28</c:v>
                </c:pt>
                <c:pt idx="263">
                  <c:v>43.94</c:v>
                </c:pt>
                <c:pt idx="264">
                  <c:v>36.880000000000003</c:v>
                </c:pt>
                <c:pt idx="265">
                  <c:v>33.06</c:v>
                </c:pt>
                <c:pt idx="266">
                  <c:v>36</c:v>
                </c:pt>
                <c:pt idx="267">
                  <c:v>36.380000000000003</c:v>
                </c:pt>
                <c:pt idx="268">
                  <c:v>42.22</c:v>
                </c:pt>
                <c:pt idx="269">
                  <c:v>51.13</c:v>
                </c:pt>
                <c:pt idx="270">
                  <c:v>57.33</c:v>
                </c:pt>
                <c:pt idx="271">
                  <c:v>62.13</c:v>
                </c:pt>
                <c:pt idx="272">
                  <c:v>63.69</c:v>
                </c:pt>
                <c:pt idx="273">
                  <c:v>65.31</c:v>
                </c:pt>
                <c:pt idx="274">
                  <c:v>67.81</c:v>
                </c:pt>
                <c:pt idx="275">
                  <c:v>70.94</c:v>
                </c:pt>
                <c:pt idx="276">
                  <c:v>79.5</c:v>
                </c:pt>
                <c:pt idx="277">
                  <c:v>84.69</c:v>
                </c:pt>
                <c:pt idx="278">
                  <c:v>94.69</c:v>
                </c:pt>
                <c:pt idx="279">
                  <c:v>102.38</c:v>
                </c:pt>
                <c:pt idx="280">
                  <c:v>108.13</c:v>
                </c:pt>
                <c:pt idx="281">
                  <c:v>108.44</c:v>
                </c:pt>
                <c:pt idx="282">
                  <c:v>108.19</c:v>
                </c:pt>
                <c:pt idx="283">
                  <c:v>91.81</c:v>
                </c:pt>
                <c:pt idx="284">
                  <c:v>71.56</c:v>
                </c:pt>
                <c:pt idx="285">
                  <c:v>56.13</c:v>
                </c:pt>
                <c:pt idx="286">
                  <c:v>54.56</c:v>
                </c:pt>
                <c:pt idx="287">
                  <c:v>49.31</c:v>
                </c:pt>
                <c:pt idx="288">
                  <c:v>50.63</c:v>
                </c:pt>
                <c:pt idx="289">
                  <c:v>54.16</c:v>
                </c:pt>
                <c:pt idx="290">
                  <c:v>55.5</c:v>
                </c:pt>
                <c:pt idx="291">
                  <c:v>47.78</c:v>
                </c:pt>
                <c:pt idx="292">
                  <c:v>46.31</c:v>
                </c:pt>
                <c:pt idx="293">
                  <c:v>44.5</c:v>
                </c:pt>
                <c:pt idx="294">
                  <c:v>39.29</c:v>
                </c:pt>
                <c:pt idx="295">
                  <c:v>54</c:v>
                </c:pt>
                <c:pt idx="296">
                  <c:v>59.03</c:v>
                </c:pt>
                <c:pt idx="297">
                  <c:v>61.59</c:v>
                </c:pt>
                <c:pt idx="298">
                  <c:v>61.59</c:v>
                </c:pt>
                <c:pt idx="299">
                  <c:v>63.56</c:v>
                </c:pt>
                <c:pt idx="300">
                  <c:v>68.47</c:v>
                </c:pt>
                <c:pt idx="301">
                  <c:v>74.09</c:v>
                </c:pt>
                <c:pt idx="302">
                  <c:v>75.16</c:v>
                </c:pt>
                <c:pt idx="303">
                  <c:v>50.31</c:v>
                </c:pt>
                <c:pt idx="304">
                  <c:v>25.13</c:v>
                </c:pt>
                <c:pt idx="305">
                  <c:v>22.38</c:v>
                </c:pt>
                <c:pt idx="306">
                  <c:v>23.75</c:v>
                </c:pt>
                <c:pt idx="307">
                  <c:v>25.5</c:v>
                </c:pt>
                <c:pt idx="308">
                  <c:v>28.94</c:v>
                </c:pt>
                <c:pt idx="309">
                  <c:v>30.31</c:v>
                </c:pt>
                <c:pt idx="310">
                  <c:v>29.38</c:v>
                </c:pt>
                <c:pt idx="311">
                  <c:v>60.28</c:v>
                </c:pt>
                <c:pt idx="312">
                  <c:v>43.94</c:v>
                </c:pt>
                <c:pt idx="313">
                  <c:v>36.880000000000003</c:v>
                </c:pt>
                <c:pt idx="314">
                  <c:v>33.06</c:v>
                </c:pt>
                <c:pt idx="315">
                  <c:v>36</c:v>
                </c:pt>
                <c:pt idx="316">
                  <c:v>36.380000000000003</c:v>
                </c:pt>
                <c:pt idx="317">
                  <c:v>42.22</c:v>
                </c:pt>
                <c:pt idx="318">
                  <c:v>51.13</c:v>
                </c:pt>
                <c:pt idx="319">
                  <c:v>57.33</c:v>
                </c:pt>
                <c:pt idx="320">
                  <c:v>62.13</c:v>
                </c:pt>
                <c:pt idx="321">
                  <c:v>63.69</c:v>
                </c:pt>
                <c:pt idx="322">
                  <c:v>65.31</c:v>
                </c:pt>
                <c:pt idx="323">
                  <c:v>67.81</c:v>
                </c:pt>
                <c:pt idx="324">
                  <c:v>70.94</c:v>
                </c:pt>
                <c:pt idx="325">
                  <c:v>79.5</c:v>
                </c:pt>
                <c:pt idx="326">
                  <c:v>84.69</c:v>
                </c:pt>
                <c:pt idx="327">
                  <c:v>94.69</c:v>
                </c:pt>
                <c:pt idx="328">
                  <c:v>102.38</c:v>
                </c:pt>
                <c:pt idx="329">
                  <c:v>108.13</c:v>
                </c:pt>
                <c:pt idx="330">
                  <c:v>108.44</c:v>
                </c:pt>
                <c:pt idx="331">
                  <c:v>108.19</c:v>
                </c:pt>
                <c:pt idx="332">
                  <c:v>91.81</c:v>
                </c:pt>
                <c:pt idx="333">
                  <c:v>71.56</c:v>
                </c:pt>
                <c:pt idx="334">
                  <c:v>56.13</c:v>
                </c:pt>
                <c:pt idx="335">
                  <c:v>54.56</c:v>
                </c:pt>
                <c:pt idx="336">
                  <c:v>49.31</c:v>
                </c:pt>
                <c:pt idx="337">
                  <c:v>50.63</c:v>
                </c:pt>
                <c:pt idx="338">
                  <c:v>54.16</c:v>
                </c:pt>
                <c:pt idx="339">
                  <c:v>55.5</c:v>
                </c:pt>
                <c:pt idx="340">
                  <c:v>47.78</c:v>
                </c:pt>
                <c:pt idx="341">
                  <c:v>46.31</c:v>
                </c:pt>
                <c:pt idx="342">
                  <c:v>44.5</c:v>
                </c:pt>
                <c:pt idx="343">
                  <c:v>39.29</c:v>
                </c:pt>
                <c:pt idx="344">
                  <c:v>54</c:v>
                </c:pt>
                <c:pt idx="345">
                  <c:v>59.03</c:v>
                </c:pt>
                <c:pt idx="346">
                  <c:v>61.59</c:v>
                </c:pt>
                <c:pt idx="347">
                  <c:v>61.59</c:v>
                </c:pt>
                <c:pt idx="348">
                  <c:v>63.56</c:v>
                </c:pt>
                <c:pt idx="349">
                  <c:v>68.47</c:v>
                </c:pt>
                <c:pt idx="350">
                  <c:v>74.09</c:v>
                </c:pt>
                <c:pt idx="351">
                  <c:v>75.16</c:v>
                </c:pt>
                <c:pt idx="352">
                  <c:v>50.31</c:v>
                </c:pt>
                <c:pt idx="353">
                  <c:v>25.13</c:v>
                </c:pt>
                <c:pt idx="354">
                  <c:v>22.38</c:v>
                </c:pt>
                <c:pt idx="355">
                  <c:v>23.75</c:v>
                </c:pt>
                <c:pt idx="356">
                  <c:v>25.5</c:v>
                </c:pt>
                <c:pt idx="357">
                  <c:v>28.94</c:v>
                </c:pt>
                <c:pt idx="358">
                  <c:v>30.31</c:v>
                </c:pt>
                <c:pt idx="359">
                  <c:v>29.38</c:v>
                </c:pt>
                <c:pt idx="360">
                  <c:v>29.38</c:v>
                </c:pt>
                <c:pt idx="361">
                  <c:v>29.81</c:v>
                </c:pt>
                <c:pt idx="362">
                  <c:v>31.63</c:v>
                </c:pt>
                <c:pt idx="363">
                  <c:v>60.28</c:v>
                </c:pt>
                <c:pt idx="364">
                  <c:v>43.94</c:v>
                </c:pt>
                <c:pt idx="365">
                  <c:v>36.880000000000003</c:v>
                </c:pt>
                <c:pt idx="366">
                  <c:v>33.06</c:v>
                </c:pt>
                <c:pt idx="367">
                  <c:v>36</c:v>
                </c:pt>
                <c:pt idx="368">
                  <c:v>36.380000000000003</c:v>
                </c:pt>
                <c:pt idx="369">
                  <c:v>42.22</c:v>
                </c:pt>
                <c:pt idx="370">
                  <c:v>51.13</c:v>
                </c:pt>
                <c:pt idx="371">
                  <c:v>57.33</c:v>
                </c:pt>
                <c:pt idx="372">
                  <c:v>62.13</c:v>
                </c:pt>
                <c:pt idx="373">
                  <c:v>63.69</c:v>
                </c:pt>
                <c:pt idx="374">
                  <c:v>65.31</c:v>
                </c:pt>
                <c:pt idx="375">
                  <c:v>67.81</c:v>
                </c:pt>
                <c:pt idx="376">
                  <c:v>70.94</c:v>
                </c:pt>
                <c:pt idx="377">
                  <c:v>79.5</c:v>
                </c:pt>
                <c:pt idx="378">
                  <c:v>84.69</c:v>
                </c:pt>
                <c:pt idx="379">
                  <c:v>94.69</c:v>
                </c:pt>
                <c:pt idx="380">
                  <c:v>102.38</c:v>
                </c:pt>
                <c:pt idx="381">
                  <c:v>108.13</c:v>
                </c:pt>
                <c:pt idx="382">
                  <c:v>108.44</c:v>
                </c:pt>
                <c:pt idx="383">
                  <c:v>108.19</c:v>
                </c:pt>
                <c:pt idx="384">
                  <c:v>91.81</c:v>
                </c:pt>
                <c:pt idx="385">
                  <c:v>71.56</c:v>
                </c:pt>
                <c:pt idx="386">
                  <c:v>56.13</c:v>
                </c:pt>
                <c:pt idx="387">
                  <c:v>54.56</c:v>
                </c:pt>
                <c:pt idx="388">
                  <c:v>49.31</c:v>
                </c:pt>
                <c:pt idx="389">
                  <c:v>50.63</c:v>
                </c:pt>
                <c:pt idx="390">
                  <c:v>54.16</c:v>
                </c:pt>
                <c:pt idx="391">
                  <c:v>55.5</c:v>
                </c:pt>
                <c:pt idx="392">
                  <c:v>47.78</c:v>
                </c:pt>
                <c:pt idx="393">
                  <c:v>46.31</c:v>
                </c:pt>
                <c:pt idx="394">
                  <c:v>44.5</c:v>
                </c:pt>
                <c:pt idx="395">
                  <c:v>39.29</c:v>
                </c:pt>
                <c:pt idx="396">
                  <c:v>54</c:v>
                </c:pt>
                <c:pt idx="397">
                  <c:v>59.03</c:v>
                </c:pt>
                <c:pt idx="398">
                  <c:v>61.59</c:v>
                </c:pt>
                <c:pt idx="399">
                  <c:v>61.59</c:v>
                </c:pt>
                <c:pt idx="400">
                  <c:v>63.56</c:v>
                </c:pt>
                <c:pt idx="401">
                  <c:v>68.47</c:v>
                </c:pt>
                <c:pt idx="402">
                  <c:v>74.09</c:v>
                </c:pt>
                <c:pt idx="403">
                  <c:v>75.16</c:v>
                </c:pt>
                <c:pt idx="404">
                  <c:v>50.31</c:v>
                </c:pt>
                <c:pt idx="405">
                  <c:v>25.13</c:v>
                </c:pt>
                <c:pt idx="406">
                  <c:v>22.38</c:v>
                </c:pt>
                <c:pt idx="407">
                  <c:v>23.75</c:v>
                </c:pt>
                <c:pt idx="408">
                  <c:v>25.5</c:v>
                </c:pt>
                <c:pt idx="409">
                  <c:v>28.94</c:v>
                </c:pt>
                <c:pt idx="410">
                  <c:v>30.31</c:v>
                </c:pt>
                <c:pt idx="411">
                  <c:v>29.38</c:v>
                </c:pt>
                <c:pt idx="412">
                  <c:v>29.38</c:v>
                </c:pt>
                <c:pt idx="413">
                  <c:v>29.81</c:v>
                </c:pt>
                <c:pt idx="414">
                  <c:v>31.63</c:v>
                </c:pt>
                <c:pt idx="415">
                  <c:v>32.5</c:v>
                </c:pt>
                <c:pt idx="416">
                  <c:v>35.44</c:v>
                </c:pt>
                <c:pt idx="417">
                  <c:v>60.28</c:v>
                </c:pt>
                <c:pt idx="418">
                  <c:v>43.94</c:v>
                </c:pt>
                <c:pt idx="419">
                  <c:v>36.880000000000003</c:v>
                </c:pt>
                <c:pt idx="420">
                  <c:v>33.06</c:v>
                </c:pt>
                <c:pt idx="421">
                  <c:v>36</c:v>
                </c:pt>
                <c:pt idx="422">
                  <c:v>36.380000000000003</c:v>
                </c:pt>
                <c:pt idx="423">
                  <c:v>42.22</c:v>
                </c:pt>
                <c:pt idx="424">
                  <c:v>51.13</c:v>
                </c:pt>
                <c:pt idx="425">
                  <c:v>57.33</c:v>
                </c:pt>
                <c:pt idx="426">
                  <c:v>62.13</c:v>
                </c:pt>
                <c:pt idx="427">
                  <c:v>63.69</c:v>
                </c:pt>
                <c:pt idx="428">
                  <c:v>65.31</c:v>
                </c:pt>
                <c:pt idx="429">
                  <c:v>67.81</c:v>
                </c:pt>
                <c:pt idx="430">
                  <c:v>70.94</c:v>
                </c:pt>
                <c:pt idx="431">
                  <c:v>79.5</c:v>
                </c:pt>
                <c:pt idx="432">
                  <c:v>84.69</c:v>
                </c:pt>
                <c:pt idx="433">
                  <c:v>94.69</c:v>
                </c:pt>
                <c:pt idx="434">
                  <c:v>102.38</c:v>
                </c:pt>
                <c:pt idx="435">
                  <c:v>108.13</c:v>
                </c:pt>
                <c:pt idx="436">
                  <c:v>108.44</c:v>
                </c:pt>
                <c:pt idx="437">
                  <c:v>108.19</c:v>
                </c:pt>
                <c:pt idx="438">
                  <c:v>91.81</c:v>
                </c:pt>
                <c:pt idx="439">
                  <c:v>71.56</c:v>
                </c:pt>
                <c:pt idx="440">
                  <c:v>56.13</c:v>
                </c:pt>
                <c:pt idx="441">
                  <c:v>54.56</c:v>
                </c:pt>
                <c:pt idx="442">
                  <c:v>49.31</c:v>
                </c:pt>
                <c:pt idx="443">
                  <c:v>50.63</c:v>
                </c:pt>
                <c:pt idx="444">
                  <c:v>54.16</c:v>
                </c:pt>
                <c:pt idx="445">
                  <c:v>55.5</c:v>
                </c:pt>
                <c:pt idx="446">
                  <c:v>47.78</c:v>
                </c:pt>
                <c:pt idx="447">
                  <c:v>46.31</c:v>
                </c:pt>
                <c:pt idx="448">
                  <c:v>44.5</c:v>
                </c:pt>
                <c:pt idx="449">
                  <c:v>39.29</c:v>
                </c:pt>
                <c:pt idx="450">
                  <c:v>54</c:v>
                </c:pt>
                <c:pt idx="451">
                  <c:v>59.03</c:v>
                </c:pt>
                <c:pt idx="452">
                  <c:v>61.59</c:v>
                </c:pt>
                <c:pt idx="453">
                  <c:v>61.59</c:v>
                </c:pt>
                <c:pt idx="454">
                  <c:v>63.56</c:v>
                </c:pt>
                <c:pt idx="455">
                  <c:v>68.47</c:v>
                </c:pt>
                <c:pt idx="456">
                  <c:v>74.09</c:v>
                </c:pt>
                <c:pt idx="457">
                  <c:v>75.16</c:v>
                </c:pt>
                <c:pt idx="458">
                  <c:v>50.31</c:v>
                </c:pt>
                <c:pt idx="459">
                  <c:v>25.13</c:v>
                </c:pt>
                <c:pt idx="460">
                  <c:v>22.38</c:v>
                </c:pt>
                <c:pt idx="461">
                  <c:v>23.75</c:v>
                </c:pt>
                <c:pt idx="462">
                  <c:v>25.5</c:v>
                </c:pt>
                <c:pt idx="463">
                  <c:v>28.94</c:v>
                </c:pt>
                <c:pt idx="464">
                  <c:v>30.31</c:v>
                </c:pt>
                <c:pt idx="465">
                  <c:v>29.38</c:v>
                </c:pt>
                <c:pt idx="466">
                  <c:v>29.38</c:v>
                </c:pt>
                <c:pt idx="467">
                  <c:v>29.81</c:v>
                </c:pt>
                <c:pt idx="468">
                  <c:v>31.63</c:v>
                </c:pt>
                <c:pt idx="469">
                  <c:v>32.5</c:v>
                </c:pt>
                <c:pt idx="470">
                  <c:v>35.44</c:v>
                </c:pt>
                <c:pt idx="471">
                  <c:v>39.130000000000003</c:v>
                </c:pt>
                <c:pt idx="472">
                  <c:v>60.28</c:v>
                </c:pt>
                <c:pt idx="473">
                  <c:v>43.94</c:v>
                </c:pt>
                <c:pt idx="474">
                  <c:v>36.880000000000003</c:v>
                </c:pt>
                <c:pt idx="475">
                  <c:v>33.06</c:v>
                </c:pt>
                <c:pt idx="476">
                  <c:v>36</c:v>
                </c:pt>
                <c:pt idx="477">
                  <c:v>36.380000000000003</c:v>
                </c:pt>
                <c:pt idx="478">
                  <c:v>42.22</c:v>
                </c:pt>
                <c:pt idx="479">
                  <c:v>51.13</c:v>
                </c:pt>
                <c:pt idx="480">
                  <c:v>57.33</c:v>
                </c:pt>
                <c:pt idx="481">
                  <c:v>62.13</c:v>
                </c:pt>
                <c:pt idx="482">
                  <c:v>63.69</c:v>
                </c:pt>
                <c:pt idx="483">
                  <c:v>65.31</c:v>
                </c:pt>
                <c:pt idx="484">
                  <c:v>67.81</c:v>
                </c:pt>
                <c:pt idx="485">
                  <c:v>70.94</c:v>
                </c:pt>
                <c:pt idx="486">
                  <c:v>79.5</c:v>
                </c:pt>
                <c:pt idx="487">
                  <c:v>84.69</c:v>
                </c:pt>
                <c:pt idx="488">
                  <c:v>94.69</c:v>
                </c:pt>
                <c:pt idx="489">
                  <c:v>102.38</c:v>
                </c:pt>
                <c:pt idx="490">
                  <c:v>108.13</c:v>
                </c:pt>
                <c:pt idx="491">
                  <c:v>108.44</c:v>
                </c:pt>
                <c:pt idx="492">
                  <c:v>108.19</c:v>
                </c:pt>
                <c:pt idx="493">
                  <c:v>91.81</c:v>
                </c:pt>
                <c:pt idx="494">
                  <c:v>71.56</c:v>
                </c:pt>
                <c:pt idx="495">
                  <c:v>56.13</c:v>
                </c:pt>
                <c:pt idx="496">
                  <c:v>54.56</c:v>
                </c:pt>
                <c:pt idx="497">
                  <c:v>49.31</c:v>
                </c:pt>
                <c:pt idx="498">
                  <c:v>50.63</c:v>
                </c:pt>
                <c:pt idx="499">
                  <c:v>54.16</c:v>
                </c:pt>
                <c:pt idx="500">
                  <c:v>55.5</c:v>
                </c:pt>
                <c:pt idx="501">
                  <c:v>47.78</c:v>
                </c:pt>
                <c:pt idx="502">
                  <c:v>46.31</c:v>
                </c:pt>
                <c:pt idx="503">
                  <c:v>44.5</c:v>
                </c:pt>
                <c:pt idx="504">
                  <c:v>39.29</c:v>
                </c:pt>
                <c:pt idx="505">
                  <c:v>54</c:v>
                </c:pt>
                <c:pt idx="506">
                  <c:v>59.03</c:v>
                </c:pt>
                <c:pt idx="507">
                  <c:v>61.59</c:v>
                </c:pt>
                <c:pt idx="508">
                  <c:v>61.59</c:v>
                </c:pt>
                <c:pt idx="509">
                  <c:v>63.56</c:v>
                </c:pt>
                <c:pt idx="510">
                  <c:v>68.47</c:v>
                </c:pt>
                <c:pt idx="511">
                  <c:v>74.09</c:v>
                </c:pt>
                <c:pt idx="512">
                  <c:v>75.16</c:v>
                </c:pt>
                <c:pt idx="513">
                  <c:v>50.31</c:v>
                </c:pt>
                <c:pt idx="514">
                  <c:v>25.13</c:v>
                </c:pt>
                <c:pt idx="515">
                  <c:v>22.38</c:v>
                </c:pt>
                <c:pt idx="516">
                  <c:v>23.75</c:v>
                </c:pt>
                <c:pt idx="517">
                  <c:v>25.5</c:v>
                </c:pt>
                <c:pt idx="518">
                  <c:v>28.94</c:v>
                </c:pt>
                <c:pt idx="519">
                  <c:v>30.31</c:v>
                </c:pt>
                <c:pt idx="520">
                  <c:v>29.38</c:v>
                </c:pt>
                <c:pt idx="521">
                  <c:v>29.38</c:v>
                </c:pt>
                <c:pt idx="522">
                  <c:v>29.81</c:v>
                </c:pt>
                <c:pt idx="523">
                  <c:v>31.63</c:v>
                </c:pt>
                <c:pt idx="524">
                  <c:v>32.5</c:v>
                </c:pt>
                <c:pt idx="525">
                  <c:v>35.44</c:v>
                </c:pt>
                <c:pt idx="526">
                  <c:v>39.130000000000003</c:v>
                </c:pt>
                <c:pt idx="527">
                  <c:v>43.88</c:v>
                </c:pt>
                <c:pt idx="528">
                  <c:v>60.28</c:v>
                </c:pt>
                <c:pt idx="529">
                  <c:v>43.94</c:v>
                </c:pt>
                <c:pt idx="530">
                  <c:v>36.880000000000003</c:v>
                </c:pt>
                <c:pt idx="531">
                  <c:v>33.06</c:v>
                </c:pt>
                <c:pt idx="532">
                  <c:v>36</c:v>
                </c:pt>
                <c:pt idx="533">
                  <c:v>36.380000000000003</c:v>
                </c:pt>
                <c:pt idx="534">
                  <c:v>42.22</c:v>
                </c:pt>
                <c:pt idx="535">
                  <c:v>51.13</c:v>
                </c:pt>
                <c:pt idx="536">
                  <c:v>57.33</c:v>
                </c:pt>
                <c:pt idx="537">
                  <c:v>62.13</c:v>
                </c:pt>
                <c:pt idx="538">
                  <c:v>63.69</c:v>
                </c:pt>
                <c:pt idx="539">
                  <c:v>65.31</c:v>
                </c:pt>
                <c:pt idx="540">
                  <c:v>67.81</c:v>
                </c:pt>
                <c:pt idx="541">
                  <c:v>70.94</c:v>
                </c:pt>
                <c:pt idx="542">
                  <c:v>79.5</c:v>
                </c:pt>
                <c:pt idx="543">
                  <c:v>84.69</c:v>
                </c:pt>
                <c:pt idx="544">
                  <c:v>94.69</c:v>
                </c:pt>
                <c:pt idx="545">
                  <c:v>102.38</c:v>
                </c:pt>
                <c:pt idx="546">
                  <c:v>108.13</c:v>
                </c:pt>
                <c:pt idx="547">
                  <c:v>108.44</c:v>
                </c:pt>
                <c:pt idx="548">
                  <c:v>108.19</c:v>
                </c:pt>
                <c:pt idx="549">
                  <c:v>91.81</c:v>
                </c:pt>
                <c:pt idx="550">
                  <c:v>71.56</c:v>
                </c:pt>
                <c:pt idx="551">
                  <c:v>56.13</c:v>
                </c:pt>
                <c:pt idx="552">
                  <c:v>54.56</c:v>
                </c:pt>
                <c:pt idx="553">
                  <c:v>49.31</c:v>
                </c:pt>
                <c:pt idx="554">
                  <c:v>50.63</c:v>
                </c:pt>
                <c:pt idx="555">
                  <c:v>54.16</c:v>
                </c:pt>
                <c:pt idx="556">
                  <c:v>55.5</c:v>
                </c:pt>
                <c:pt idx="557">
                  <c:v>47.78</c:v>
                </c:pt>
                <c:pt idx="558">
                  <c:v>46.31</c:v>
                </c:pt>
                <c:pt idx="559">
                  <c:v>44.5</c:v>
                </c:pt>
                <c:pt idx="560">
                  <c:v>39.29</c:v>
                </c:pt>
                <c:pt idx="561">
                  <c:v>54</c:v>
                </c:pt>
                <c:pt idx="562">
                  <c:v>59.03</c:v>
                </c:pt>
                <c:pt idx="563">
                  <c:v>61.59</c:v>
                </c:pt>
                <c:pt idx="564">
                  <c:v>61.59</c:v>
                </c:pt>
                <c:pt idx="565">
                  <c:v>63.56</c:v>
                </c:pt>
                <c:pt idx="566">
                  <c:v>68.47</c:v>
                </c:pt>
                <c:pt idx="567">
                  <c:v>74.09</c:v>
                </c:pt>
                <c:pt idx="568">
                  <c:v>75.16</c:v>
                </c:pt>
                <c:pt idx="569">
                  <c:v>50.31</c:v>
                </c:pt>
                <c:pt idx="570">
                  <c:v>25.13</c:v>
                </c:pt>
                <c:pt idx="571">
                  <c:v>22.38</c:v>
                </c:pt>
                <c:pt idx="572">
                  <c:v>23.75</c:v>
                </c:pt>
                <c:pt idx="573">
                  <c:v>25.5</c:v>
                </c:pt>
                <c:pt idx="574">
                  <c:v>28.94</c:v>
                </c:pt>
                <c:pt idx="575">
                  <c:v>30.31</c:v>
                </c:pt>
                <c:pt idx="576">
                  <c:v>29.38</c:v>
                </c:pt>
                <c:pt idx="577">
                  <c:v>29.38</c:v>
                </c:pt>
                <c:pt idx="578">
                  <c:v>29.81</c:v>
                </c:pt>
                <c:pt idx="579">
                  <c:v>31.63</c:v>
                </c:pt>
                <c:pt idx="580">
                  <c:v>32.5</c:v>
                </c:pt>
                <c:pt idx="581">
                  <c:v>35.44</c:v>
                </c:pt>
                <c:pt idx="582">
                  <c:v>39.130000000000003</c:v>
                </c:pt>
                <c:pt idx="583">
                  <c:v>43.88</c:v>
                </c:pt>
                <c:pt idx="584">
                  <c:v>46.91</c:v>
                </c:pt>
                <c:pt idx="585">
                  <c:v>60.28</c:v>
                </c:pt>
                <c:pt idx="586">
                  <c:v>43.94</c:v>
                </c:pt>
                <c:pt idx="587">
                  <c:v>36.880000000000003</c:v>
                </c:pt>
                <c:pt idx="588">
                  <c:v>33.06</c:v>
                </c:pt>
                <c:pt idx="589">
                  <c:v>36</c:v>
                </c:pt>
                <c:pt idx="590">
                  <c:v>36.380000000000003</c:v>
                </c:pt>
                <c:pt idx="591">
                  <c:v>42.22</c:v>
                </c:pt>
                <c:pt idx="592">
                  <c:v>51.13</c:v>
                </c:pt>
                <c:pt idx="593">
                  <c:v>57.33</c:v>
                </c:pt>
                <c:pt idx="594">
                  <c:v>62.13</c:v>
                </c:pt>
                <c:pt idx="595">
                  <c:v>63.69</c:v>
                </c:pt>
                <c:pt idx="596">
                  <c:v>65.31</c:v>
                </c:pt>
                <c:pt idx="597">
                  <c:v>67.81</c:v>
                </c:pt>
                <c:pt idx="598">
                  <c:v>70.94</c:v>
                </c:pt>
                <c:pt idx="599">
                  <c:v>79.5</c:v>
                </c:pt>
                <c:pt idx="600">
                  <c:v>84.69</c:v>
                </c:pt>
                <c:pt idx="601">
                  <c:v>94.69</c:v>
                </c:pt>
                <c:pt idx="602">
                  <c:v>102.38</c:v>
                </c:pt>
                <c:pt idx="603">
                  <c:v>108.13</c:v>
                </c:pt>
                <c:pt idx="604">
                  <c:v>108.44</c:v>
                </c:pt>
                <c:pt idx="605">
                  <c:v>108.19</c:v>
                </c:pt>
                <c:pt idx="606">
                  <c:v>91.81</c:v>
                </c:pt>
                <c:pt idx="607">
                  <c:v>71.56</c:v>
                </c:pt>
                <c:pt idx="608">
                  <c:v>56.13</c:v>
                </c:pt>
                <c:pt idx="609">
                  <c:v>54.56</c:v>
                </c:pt>
                <c:pt idx="610">
                  <c:v>49.31</c:v>
                </c:pt>
                <c:pt idx="611">
                  <c:v>50.63</c:v>
                </c:pt>
                <c:pt idx="612">
                  <c:v>54.16</c:v>
                </c:pt>
                <c:pt idx="613">
                  <c:v>55.5</c:v>
                </c:pt>
                <c:pt idx="614">
                  <c:v>47.78</c:v>
                </c:pt>
                <c:pt idx="615">
                  <c:v>46.31</c:v>
                </c:pt>
                <c:pt idx="616">
                  <c:v>44.5</c:v>
                </c:pt>
                <c:pt idx="617">
                  <c:v>39.29</c:v>
                </c:pt>
                <c:pt idx="618">
                  <c:v>54</c:v>
                </c:pt>
                <c:pt idx="619">
                  <c:v>59.03</c:v>
                </c:pt>
                <c:pt idx="620">
                  <c:v>61.59</c:v>
                </c:pt>
                <c:pt idx="621">
                  <c:v>61.59</c:v>
                </c:pt>
                <c:pt idx="622">
                  <c:v>63.56</c:v>
                </c:pt>
                <c:pt idx="623">
                  <c:v>68.47</c:v>
                </c:pt>
                <c:pt idx="624">
                  <c:v>74.09</c:v>
                </c:pt>
                <c:pt idx="625">
                  <c:v>75.16</c:v>
                </c:pt>
                <c:pt idx="626">
                  <c:v>50.31</c:v>
                </c:pt>
                <c:pt idx="627">
                  <c:v>25.13</c:v>
                </c:pt>
                <c:pt idx="628">
                  <c:v>22.38</c:v>
                </c:pt>
                <c:pt idx="629">
                  <c:v>23.75</c:v>
                </c:pt>
                <c:pt idx="630">
                  <c:v>25.5</c:v>
                </c:pt>
                <c:pt idx="631">
                  <c:v>28.94</c:v>
                </c:pt>
                <c:pt idx="632">
                  <c:v>30.31</c:v>
                </c:pt>
                <c:pt idx="633">
                  <c:v>29.38</c:v>
                </c:pt>
                <c:pt idx="634">
                  <c:v>29.38</c:v>
                </c:pt>
                <c:pt idx="635">
                  <c:v>29.81</c:v>
                </c:pt>
                <c:pt idx="636">
                  <c:v>31.63</c:v>
                </c:pt>
                <c:pt idx="637">
                  <c:v>32.5</c:v>
                </c:pt>
                <c:pt idx="638">
                  <c:v>35.44</c:v>
                </c:pt>
                <c:pt idx="639">
                  <c:v>39.130000000000003</c:v>
                </c:pt>
                <c:pt idx="640">
                  <c:v>43.88</c:v>
                </c:pt>
                <c:pt idx="641">
                  <c:v>46.91</c:v>
                </c:pt>
                <c:pt idx="642">
                  <c:v>50.13</c:v>
                </c:pt>
                <c:pt idx="643">
                  <c:v>59.54</c:v>
                </c:pt>
                <c:pt idx="644">
                  <c:v>69.5</c:v>
                </c:pt>
                <c:pt idx="645">
                  <c:v>60.28</c:v>
                </c:pt>
                <c:pt idx="646">
                  <c:v>43.94</c:v>
                </c:pt>
                <c:pt idx="647">
                  <c:v>36.880000000000003</c:v>
                </c:pt>
                <c:pt idx="648">
                  <c:v>33.06</c:v>
                </c:pt>
                <c:pt idx="649">
                  <c:v>36</c:v>
                </c:pt>
                <c:pt idx="650">
                  <c:v>36.380000000000003</c:v>
                </c:pt>
                <c:pt idx="651">
                  <c:v>42.22</c:v>
                </c:pt>
                <c:pt idx="652">
                  <c:v>51.13</c:v>
                </c:pt>
                <c:pt idx="653">
                  <c:v>57.33</c:v>
                </c:pt>
                <c:pt idx="654">
                  <c:v>62.13</c:v>
                </c:pt>
                <c:pt idx="655">
                  <c:v>63.69</c:v>
                </c:pt>
                <c:pt idx="656">
                  <c:v>65.31</c:v>
                </c:pt>
                <c:pt idx="657">
                  <c:v>67.81</c:v>
                </c:pt>
                <c:pt idx="658">
                  <c:v>70.94</c:v>
                </c:pt>
                <c:pt idx="659">
                  <c:v>79.5</c:v>
                </c:pt>
                <c:pt idx="660">
                  <c:v>84.69</c:v>
                </c:pt>
                <c:pt idx="661">
                  <c:v>94.69</c:v>
                </c:pt>
                <c:pt idx="662">
                  <c:v>102.38</c:v>
                </c:pt>
                <c:pt idx="663">
                  <c:v>108.13</c:v>
                </c:pt>
                <c:pt idx="664">
                  <c:v>108.44</c:v>
                </c:pt>
                <c:pt idx="665">
                  <c:v>108.19</c:v>
                </c:pt>
                <c:pt idx="666">
                  <c:v>91.81</c:v>
                </c:pt>
                <c:pt idx="667">
                  <c:v>71.56</c:v>
                </c:pt>
                <c:pt idx="668">
                  <c:v>56.13</c:v>
                </c:pt>
                <c:pt idx="669">
                  <c:v>54.56</c:v>
                </c:pt>
                <c:pt idx="670">
                  <c:v>49.31</c:v>
                </c:pt>
                <c:pt idx="671">
                  <c:v>50.63</c:v>
                </c:pt>
                <c:pt idx="672">
                  <c:v>54.16</c:v>
                </c:pt>
                <c:pt idx="673">
                  <c:v>55.5</c:v>
                </c:pt>
                <c:pt idx="674">
                  <c:v>47.78</c:v>
                </c:pt>
                <c:pt idx="675">
                  <c:v>46.31</c:v>
                </c:pt>
                <c:pt idx="676">
                  <c:v>44.5</c:v>
                </c:pt>
                <c:pt idx="677">
                  <c:v>39.29</c:v>
                </c:pt>
                <c:pt idx="678">
                  <c:v>54</c:v>
                </c:pt>
                <c:pt idx="679">
                  <c:v>59.03</c:v>
                </c:pt>
                <c:pt idx="680">
                  <c:v>61.59</c:v>
                </c:pt>
                <c:pt idx="681">
                  <c:v>61.59</c:v>
                </c:pt>
                <c:pt idx="682">
                  <c:v>63.56</c:v>
                </c:pt>
                <c:pt idx="683">
                  <c:v>68.47</c:v>
                </c:pt>
                <c:pt idx="684">
                  <c:v>74.09</c:v>
                </c:pt>
                <c:pt idx="685">
                  <c:v>75.16</c:v>
                </c:pt>
                <c:pt idx="686">
                  <c:v>50.31</c:v>
                </c:pt>
                <c:pt idx="687">
                  <c:v>25.13</c:v>
                </c:pt>
                <c:pt idx="688">
                  <c:v>22.38</c:v>
                </c:pt>
                <c:pt idx="689">
                  <c:v>23.75</c:v>
                </c:pt>
                <c:pt idx="690">
                  <c:v>25.5</c:v>
                </c:pt>
                <c:pt idx="691">
                  <c:v>28.94</c:v>
                </c:pt>
                <c:pt idx="692">
                  <c:v>30.31</c:v>
                </c:pt>
                <c:pt idx="693">
                  <c:v>29.38</c:v>
                </c:pt>
                <c:pt idx="694">
                  <c:v>29.38</c:v>
                </c:pt>
                <c:pt idx="695">
                  <c:v>29.81</c:v>
                </c:pt>
                <c:pt idx="696">
                  <c:v>31.63</c:v>
                </c:pt>
                <c:pt idx="697">
                  <c:v>32.5</c:v>
                </c:pt>
                <c:pt idx="698">
                  <c:v>35.44</c:v>
                </c:pt>
                <c:pt idx="699">
                  <c:v>39.130000000000003</c:v>
                </c:pt>
                <c:pt idx="700">
                  <c:v>43.88</c:v>
                </c:pt>
                <c:pt idx="701">
                  <c:v>46.91</c:v>
                </c:pt>
                <c:pt idx="702">
                  <c:v>50.13</c:v>
                </c:pt>
                <c:pt idx="703">
                  <c:v>59.54</c:v>
                </c:pt>
                <c:pt idx="704">
                  <c:v>69.5</c:v>
                </c:pt>
                <c:pt idx="705">
                  <c:v>84.31</c:v>
                </c:pt>
                <c:pt idx="706">
                  <c:v>60.28</c:v>
                </c:pt>
                <c:pt idx="707">
                  <c:v>43.94</c:v>
                </c:pt>
                <c:pt idx="708">
                  <c:v>36.880000000000003</c:v>
                </c:pt>
                <c:pt idx="709">
                  <c:v>33.06</c:v>
                </c:pt>
                <c:pt idx="710">
                  <c:v>36</c:v>
                </c:pt>
                <c:pt idx="711">
                  <c:v>36.380000000000003</c:v>
                </c:pt>
                <c:pt idx="712">
                  <c:v>42.22</c:v>
                </c:pt>
                <c:pt idx="713">
                  <c:v>51.13</c:v>
                </c:pt>
                <c:pt idx="714">
                  <c:v>57.33</c:v>
                </c:pt>
                <c:pt idx="715">
                  <c:v>62.13</c:v>
                </c:pt>
                <c:pt idx="716">
                  <c:v>63.69</c:v>
                </c:pt>
                <c:pt idx="717">
                  <c:v>65.31</c:v>
                </c:pt>
                <c:pt idx="718">
                  <c:v>67.81</c:v>
                </c:pt>
                <c:pt idx="719">
                  <c:v>70.94</c:v>
                </c:pt>
                <c:pt idx="720">
                  <c:v>79.5</c:v>
                </c:pt>
                <c:pt idx="721">
                  <c:v>84.69</c:v>
                </c:pt>
                <c:pt idx="722">
                  <c:v>94.69</c:v>
                </c:pt>
                <c:pt idx="723">
                  <c:v>102.38</c:v>
                </c:pt>
                <c:pt idx="724">
                  <c:v>108.13</c:v>
                </c:pt>
                <c:pt idx="725">
                  <c:v>108.44</c:v>
                </c:pt>
                <c:pt idx="726">
                  <c:v>108.19</c:v>
                </c:pt>
                <c:pt idx="727">
                  <c:v>91.81</c:v>
                </c:pt>
                <c:pt idx="728">
                  <c:v>71.56</c:v>
                </c:pt>
                <c:pt idx="729">
                  <c:v>56.13</c:v>
                </c:pt>
                <c:pt idx="730">
                  <c:v>54.56</c:v>
                </c:pt>
                <c:pt idx="731">
                  <c:v>49.31</c:v>
                </c:pt>
                <c:pt idx="732">
                  <c:v>50.63</c:v>
                </c:pt>
                <c:pt idx="733">
                  <c:v>54.16</c:v>
                </c:pt>
                <c:pt idx="734">
                  <c:v>55.5</c:v>
                </c:pt>
                <c:pt idx="735">
                  <c:v>47.78</c:v>
                </c:pt>
                <c:pt idx="736">
                  <c:v>46.31</c:v>
                </c:pt>
                <c:pt idx="737">
                  <c:v>44.5</c:v>
                </c:pt>
                <c:pt idx="738">
                  <c:v>39.29</c:v>
                </c:pt>
                <c:pt idx="739">
                  <c:v>54</c:v>
                </c:pt>
                <c:pt idx="740">
                  <c:v>59.03</c:v>
                </c:pt>
                <c:pt idx="741">
                  <c:v>61.59</c:v>
                </c:pt>
                <c:pt idx="742">
                  <c:v>61.59</c:v>
                </c:pt>
                <c:pt idx="743">
                  <c:v>63.56</c:v>
                </c:pt>
                <c:pt idx="744">
                  <c:v>68.47</c:v>
                </c:pt>
                <c:pt idx="745">
                  <c:v>74.09</c:v>
                </c:pt>
                <c:pt idx="746">
                  <c:v>75.16</c:v>
                </c:pt>
                <c:pt idx="747">
                  <c:v>50.31</c:v>
                </c:pt>
                <c:pt idx="748">
                  <c:v>25.13</c:v>
                </c:pt>
                <c:pt idx="749">
                  <c:v>22.38</c:v>
                </c:pt>
                <c:pt idx="750">
                  <c:v>23.75</c:v>
                </c:pt>
                <c:pt idx="751">
                  <c:v>25.5</c:v>
                </c:pt>
                <c:pt idx="752">
                  <c:v>28.94</c:v>
                </c:pt>
                <c:pt idx="753">
                  <c:v>30.31</c:v>
                </c:pt>
                <c:pt idx="754">
                  <c:v>29.38</c:v>
                </c:pt>
                <c:pt idx="755">
                  <c:v>29.38</c:v>
                </c:pt>
                <c:pt idx="756">
                  <c:v>29.81</c:v>
                </c:pt>
                <c:pt idx="757">
                  <c:v>31.63</c:v>
                </c:pt>
                <c:pt idx="758">
                  <c:v>32.5</c:v>
                </c:pt>
                <c:pt idx="759">
                  <c:v>35.44</c:v>
                </c:pt>
                <c:pt idx="760">
                  <c:v>39.130000000000003</c:v>
                </c:pt>
                <c:pt idx="761">
                  <c:v>43.88</c:v>
                </c:pt>
                <c:pt idx="762">
                  <c:v>46.91</c:v>
                </c:pt>
                <c:pt idx="763">
                  <c:v>50.13</c:v>
                </c:pt>
                <c:pt idx="764">
                  <c:v>59.54</c:v>
                </c:pt>
                <c:pt idx="765">
                  <c:v>69.5</c:v>
                </c:pt>
                <c:pt idx="766">
                  <c:v>84.31</c:v>
                </c:pt>
                <c:pt idx="767">
                  <c:v>93</c:v>
                </c:pt>
                <c:pt idx="768">
                  <c:v>102.13</c:v>
                </c:pt>
                <c:pt idx="769">
                  <c:v>101.88</c:v>
                </c:pt>
                <c:pt idx="770">
                  <c:v>70.13</c:v>
                </c:pt>
                <c:pt idx="771">
                  <c:v>60.28</c:v>
                </c:pt>
                <c:pt idx="772">
                  <c:v>43.94</c:v>
                </c:pt>
                <c:pt idx="773">
                  <c:v>36.880000000000003</c:v>
                </c:pt>
                <c:pt idx="774">
                  <c:v>33.06</c:v>
                </c:pt>
                <c:pt idx="775">
                  <c:v>36</c:v>
                </c:pt>
                <c:pt idx="776">
                  <c:v>36.380000000000003</c:v>
                </c:pt>
                <c:pt idx="777">
                  <c:v>42.22</c:v>
                </c:pt>
                <c:pt idx="778">
                  <c:v>51.13</c:v>
                </c:pt>
                <c:pt idx="779">
                  <c:v>57.33</c:v>
                </c:pt>
                <c:pt idx="780">
                  <c:v>62.13</c:v>
                </c:pt>
                <c:pt idx="781">
                  <c:v>63.69</c:v>
                </c:pt>
                <c:pt idx="782">
                  <c:v>65.31</c:v>
                </c:pt>
                <c:pt idx="783">
                  <c:v>67.81</c:v>
                </c:pt>
                <c:pt idx="784">
                  <c:v>70.94</c:v>
                </c:pt>
                <c:pt idx="785">
                  <c:v>79.5</c:v>
                </c:pt>
                <c:pt idx="786">
                  <c:v>84.69</c:v>
                </c:pt>
                <c:pt idx="787">
                  <c:v>94.69</c:v>
                </c:pt>
                <c:pt idx="788">
                  <c:v>102.38</c:v>
                </c:pt>
                <c:pt idx="789">
                  <c:v>108.13</c:v>
                </c:pt>
                <c:pt idx="790">
                  <c:v>108.44</c:v>
                </c:pt>
                <c:pt idx="791">
                  <c:v>108.19</c:v>
                </c:pt>
                <c:pt idx="792">
                  <c:v>91.81</c:v>
                </c:pt>
                <c:pt idx="793">
                  <c:v>71.56</c:v>
                </c:pt>
                <c:pt idx="794">
                  <c:v>56.13</c:v>
                </c:pt>
                <c:pt idx="795">
                  <c:v>54.56</c:v>
                </c:pt>
                <c:pt idx="796">
                  <c:v>49.31</c:v>
                </c:pt>
                <c:pt idx="797">
                  <c:v>50.63</c:v>
                </c:pt>
                <c:pt idx="798">
                  <c:v>54.16</c:v>
                </c:pt>
                <c:pt idx="799">
                  <c:v>55.5</c:v>
                </c:pt>
                <c:pt idx="800">
                  <c:v>47.78</c:v>
                </c:pt>
                <c:pt idx="801">
                  <c:v>46.31</c:v>
                </c:pt>
                <c:pt idx="802">
                  <c:v>44.5</c:v>
                </c:pt>
                <c:pt idx="803">
                  <c:v>39.29</c:v>
                </c:pt>
                <c:pt idx="804">
                  <c:v>54</c:v>
                </c:pt>
                <c:pt idx="805">
                  <c:v>59.03</c:v>
                </c:pt>
                <c:pt idx="806">
                  <c:v>61.59</c:v>
                </c:pt>
                <c:pt idx="807">
                  <c:v>61.59</c:v>
                </c:pt>
                <c:pt idx="808">
                  <c:v>63.56</c:v>
                </c:pt>
                <c:pt idx="809">
                  <c:v>68.47</c:v>
                </c:pt>
                <c:pt idx="810">
                  <c:v>74.09</c:v>
                </c:pt>
                <c:pt idx="811">
                  <c:v>75.16</c:v>
                </c:pt>
                <c:pt idx="812">
                  <c:v>50.31</c:v>
                </c:pt>
                <c:pt idx="813">
                  <c:v>25.13</c:v>
                </c:pt>
                <c:pt idx="814">
                  <c:v>22.38</c:v>
                </c:pt>
                <c:pt idx="815">
                  <c:v>23.75</c:v>
                </c:pt>
                <c:pt idx="816">
                  <c:v>25.5</c:v>
                </c:pt>
                <c:pt idx="817">
                  <c:v>28.94</c:v>
                </c:pt>
                <c:pt idx="818">
                  <c:v>30.31</c:v>
                </c:pt>
                <c:pt idx="819">
                  <c:v>29.38</c:v>
                </c:pt>
                <c:pt idx="820">
                  <c:v>29.38</c:v>
                </c:pt>
                <c:pt idx="821">
                  <c:v>29.81</c:v>
                </c:pt>
                <c:pt idx="822">
                  <c:v>31.63</c:v>
                </c:pt>
                <c:pt idx="823">
                  <c:v>32.5</c:v>
                </c:pt>
                <c:pt idx="824">
                  <c:v>35.44</c:v>
                </c:pt>
                <c:pt idx="825">
                  <c:v>39.130000000000003</c:v>
                </c:pt>
                <c:pt idx="826">
                  <c:v>43.88</c:v>
                </c:pt>
                <c:pt idx="827">
                  <c:v>46.91</c:v>
                </c:pt>
                <c:pt idx="828">
                  <c:v>50.13</c:v>
                </c:pt>
                <c:pt idx="829">
                  <c:v>59.54</c:v>
                </c:pt>
                <c:pt idx="830">
                  <c:v>69.5</c:v>
                </c:pt>
                <c:pt idx="831">
                  <c:v>84.31</c:v>
                </c:pt>
                <c:pt idx="832">
                  <c:v>93</c:v>
                </c:pt>
                <c:pt idx="833">
                  <c:v>102.13</c:v>
                </c:pt>
                <c:pt idx="834">
                  <c:v>101.88</c:v>
                </c:pt>
                <c:pt idx="835">
                  <c:v>70.13</c:v>
                </c:pt>
                <c:pt idx="836">
                  <c:v>68.81</c:v>
                </c:pt>
                <c:pt idx="837">
                  <c:v>56.81</c:v>
                </c:pt>
                <c:pt idx="838">
                  <c:v>47.56</c:v>
                </c:pt>
                <c:pt idx="839">
                  <c:v>60.28</c:v>
                </c:pt>
                <c:pt idx="840">
                  <c:v>43.94</c:v>
                </c:pt>
                <c:pt idx="841">
                  <c:v>36.880000000000003</c:v>
                </c:pt>
                <c:pt idx="842">
                  <c:v>33.06</c:v>
                </c:pt>
                <c:pt idx="843">
                  <c:v>36</c:v>
                </c:pt>
                <c:pt idx="844">
                  <c:v>36.380000000000003</c:v>
                </c:pt>
                <c:pt idx="845">
                  <c:v>42.22</c:v>
                </c:pt>
                <c:pt idx="846">
                  <c:v>51.13</c:v>
                </c:pt>
                <c:pt idx="847">
                  <c:v>57.33</c:v>
                </c:pt>
                <c:pt idx="848">
                  <c:v>62.13</c:v>
                </c:pt>
                <c:pt idx="849">
                  <c:v>63.69</c:v>
                </c:pt>
                <c:pt idx="850">
                  <c:v>65.31</c:v>
                </c:pt>
                <c:pt idx="851">
                  <c:v>67.81</c:v>
                </c:pt>
                <c:pt idx="852">
                  <c:v>70.94</c:v>
                </c:pt>
                <c:pt idx="853">
                  <c:v>79.5</c:v>
                </c:pt>
                <c:pt idx="854">
                  <c:v>84.69</c:v>
                </c:pt>
                <c:pt idx="855">
                  <c:v>94.69</c:v>
                </c:pt>
                <c:pt idx="856">
                  <c:v>102.38</c:v>
                </c:pt>
                <c:pt idx="857">
                  <c:v>108.13</c:v>
                </c:pt>
                <c:pt idx="858">
                  <c:v>108.44</c:v>
                </c:pt>
                <c:pt idx="859">
                  <c:v>108.19</c:v>
                </c:pt>
                <c:pt idx="860">
                  <c:v>91.81</c:v>
                </c:pt>
                <c:pt idx="861">
                  <c:v>71.56</c:v>
                </c:pt>
                <c:pt idx="862">
                  <c:v>56.13</c:v>
                </c:pt>
                <c:pt idx="863">
                  <c:v>54.56</c:v>
                </c:pt>
                <c:pt idx="864">
                  <c:v>49.31</c:v>
                </c:pt>
                <c:pt idx="865">
                  <c:v>50.63</c:v>
                </c:pt>
                <c:pt idx="866">
                  <c:v>54.16</c:v>
                </c:pt>
                <c:pt idx="867">
                  <c:v>55.5</c:v>
                </c:pt>
                <c:pt idx="868">
                  <c:v>47.78</c:v>
                </c:pt>
                <c:pt idx="869">
                  <c:v>46.31</c:v>
                </c:pt>
                <c:pt idx="870">
                  <c:v>44.5</c:v>
                </c:pt>
                <c:pt idx="871">
                  <c:v>39.29</c:v>
                </c:pt>
                <c:pt idx="872">
                  <c:v>54</c:v>
                </c:pt>
                <c:pt idx="873">
                  <c:v>59.03</c:v>
                </c:pt>
                <c:pt idx="874">
                  <c:v>61.59</c:v>
                </c:pt>
                <c:pt idx="875">
                  <c:v>61.59</c:v>
                </c:pt>
                <c:pt idx="876">
                  <c:v>63.56</c:v>
                </c:pt>
                <c:pt idx="877">
                  <c:v>68.47</c:v>
                </c:pt>
                <c:pt idx="878">
                  <c:v>74.09</c:v>
                </c:pt>
                <c:pt idx="879">
                  <c:v>75.16</c:v>
                </c:pt>
                <c:pt idx="880">
                  <c:v>50.31</c:v>
                </c:pt>
                <c:pt idx="881">
                  <c:v>25.13</c:v>
                </c:pt>
                <c:pt idx="882">
                  <c:v>22.38</c:v>
                </c:pt>
                <c:pt idx="883">
                  <c:v>23.75</c:v>
                </c:pt>
                <c:pt idx="884">
                  <c:v>25.5</c:v>
                </c:pt>
                <c:pt idx="885">
                  <c:v>28.94</c:v>
                </c:pt>
                <c:pt idx="886">
                  <c:v>30.31</c:v>
                </c:pt>
                <c:pt idx="887">
                  <c:v>29.38</c:v>
                </c:pt>
                <c:pt idx="888">
                  <c:v>29.38</c:v>
                </c:pt>
                <c:pt idx="889">
                  <c:v>29.81</c:v>
                </c:pt>
                <c:pt idx="890">
                  <c:v>31.63</c:v>
                </c:pt>
                <c:pt idx="891">
                  <c:v>32.5</c:v>
                </c:pt>
                <c:pt idx="892">
                  <c:v>35.44</c:v>
                </c:pt>
                <c:pt idx="893">
                  <c:v>39.130000000000003</c:v>
                </c:pt>
                <c:pt idx="894">
                  <c:v>43.88</c:v>
                </c:pt>
                <c:pt idx="895">
                  <c:v>46.91</c:v>
                </c:pt>
                <c:pt idx="896">
                  <c:v>50.13</c:v>
                </c:pt>
                <c:pt idx="897">
                  <c:v>59.54</c:v>
                </c:pt>
                <c:pt idx="898">
                  <c:v>69.5</c:v>
                </c:pt>
                <c:pt idx="899">
                  <c:v>84.31</c:v>
                </c:pt>
                <c:pt idx="900">
                  <c:v>93</c:v>
                </c:pt>
                <c:pt idx="901">
                  <c:v>102.13</c:v>
                </c:pt>
                <c:pt idx="902">
                  <c:v>101.88</c:v>
                </c:pt>
                <c:pt idx="903">
                  <c:v>70.13</c:v>
                </c:pt>
                <c:pt idx="904">
                  <c:v>68.81</c:v>
                </c:pt>
                <c:pt idx="905">
                  <c:v>56.81</c:v>
                </c:pt>
                <c:pt idx="906">
                  <c:v>47.56</c:v>
                </c:pt>
                <c:pt idx="907">
                  <c:v>44.06</c:v>
                </c:pt>
                <c:pt idx="908">
                  <c:v>60.28</c:v>
                </c:pt>
                <c:pt idx="909">
                  <c:v>43.94</c:v>
                </c:pt>
                <c:pt idx="910">
                  <c:v>36.880000000000003</c:v>
                </c:pt>
                <c:pt idx="911">
                  <c:v>33.06</c:v>
                </c:pt>
                <c:pt idx="912">
                  <c:v>36</c:v>
                </c:pt>
                <c:pt idx="913">
                  <c:v>36.380000000000003</c:v>
                </c:pt>
                <c:pt idx="914">
                  <c:v>42.22</c:v>
                </c:pt>
                <c:pt idx="915">
                  <c:v>51.13</c:v>
                </c:pt>
                <c:pt idx="916">
                  <c:v>57.33</c:v>
                </c:pt>
                <c:pt idx="917">
                  <c:v>62.13</c:v>
                </c:pt>
                <c:pt idx="918">
                  <c:v>63.69</c:v>
                </c:pt>
                <c:pt idx="919">
                  <c:v>65.31</c:v>
                </c:pt>
                <c:pt idx="920">
                  <c:v>67.81</c:v>
                </c:pt>
                <c:pt idx="921">
                  <c:v>70.94</c:v>
                </c:pt>
                <c:pt idx="922">
                  <c:v>79.5</c:v>
                </c:pt>
                <c:pt idx="923">
                  <c:v>84.69</c:v>
                </c:pt>
                <c:pt idx="924">
                  <c:v>94.69</c:v>
                </c:pt>
                <c:pt idx="925">
                  <c:v>102.38</c:v>
                </c:pt>
                <c:pt idx="926">
                  <c:v>108.13</c:v>
                </c:pt>
                <c:pt idx="927">
                  <c:v>108.44</c:v>
                </c:pt>
                <c:pt idx="928">
                  <c:v>108.19</c:v>
                </c:pt>
                <c:pt idx="929">
                  <c:v>91.81</c:v>
                </c:pt>
                <c:pt idx="930">
                  <c:v>71.56</c:v>
                </c:pt>
                <c:pt idx="931">
                  <c:v>56.13</c:v>
                </c:pt>
                <c:pt idx="932">
                  <c:v>54.56</c:v>
                </c:pt>
                <c:pt idx="933">
                  <c:v>49.31</c:v>
                </c:pt>
                <c:pt idx="934">
                  <c:v>50.63</c:v>
                </c:pt>
                <c:pt idx="935">
                  <c:v>54.16</c:v>
                </c:pt>
                <c:pt idx="936">
                  <c:v>55.5</c:v>
                </c:pt>
                <c:pt idx="937">
                  <c:v>47.78</c:v>
                </c:pt>
                <c:pt idx="938">
                  <c:v>46.31</c:v>
                </c:pt>
                <c:pt idx="939">
                  <c:v>44.5</c:v>
                </c:pt>
                <c:pt idx="940">
                  <c:v>39.29</c:v>
                </c:pt>
                <c:pt idx="941">
                  <c:v>54</c:v>
                </c:pt>
                <c:pt idx="942">
                  <c:v>59.03</c:v>
                </c:pt>
                <c:pt idx="943">
                  <c:v>61.59</c:v>
                </c:pt>
                <c:pt idx="944">
                  <c:v>61.59</c:v>
                </c:pt>
                <c:pt idx="945">
                  <c:v>63.56</c:v>
                </c:pt>
                <c:pt idx="946">
                  <c:v>68.47</c:v>
                </c:pt>
                <c:pt idx="947">
                  <c:v>74.09</c:v>
                </c:pt>
                <c:pt idx="948">
                  <c:v>75.16</c:v>
                </c:pt>
                <c:pt idx="949">
                  <c:v>50.31</c:v>
                </c:pt>
                <c:pt idx="950">
                  <c:v>25.13</c:v>
                </c:pt>
                <c:pt idx="951">
                  <c:v>22.38</c:v>
                </c:pt>
                <c:pt idx="952">
                  <c:v>23.75</c:v>
                </c:pt>
                <c:pt idx="953">
                  <c:v>25.5</c:v>
                </c:pt>
                <c:pt idx="954">
                  <c:v>28.94</c:v>
                </c:pt>
                <c:pt idx="955">
                  <c:v>30.31</c:v>
                </c:pt>
                <c:pt idx="956">
                  <c:v>29.38</c:v>
                </c:pt>
                <c:pt idx="957">
                  <c:v>29.38</c:v>
                </c:pt>
                <c:pt idx="958">
                  <c:v>29.81</c:v>
                </c:pt>
                <c:pt idx="959">
                  <c:v>31.63</c:v>
                </c:pt>
                <c:pt idx="960">
                  <c:v>32.5</c:v>
                </c:pt>
                <c:pt idx="961">
                  <c:v>35.44</c:v>
                </c:pt>
                <c:pt idx="962">
                  <c:v>39.130000000000003</c:v>
                </c:pt>
                <c:pt idx="963">
                  <c:v>43.88</c:v>
                </c:pt>
                <c:pt idx="964">
                  <c:v>46.91</c:v>
                </c:pt>
                <c:pt idx="965">
                  <c:v>50.13</c:v>
                </c:pt>
                <c:pt idx="966">
                  <c:v>59.54</c:v>
                </c:pt>
                <c:pt idx="967">
                  <c:v>69.5</c:v>
                </c:pt>
                <c:pt idx="968">
                  <c:v>84.31</c:v>
                </c:pt>
                <c:pt idx="969">
                  <c:v>93</c:v>
                </c:pt>
                <c:pt idx="970">
                  <c:v>102.13</c:v>
                </c:pt>
                <c:pt idx="971">
                  <c:v>101.88</c:v>
                </c:pt>
                <c:pt idx="972">
                  <c:v>70.13</c:v>
                </c:pt>
                <c:pt idx="973">
                  <c:v>68.81</c:v>
                </c:pt>
                <c:pt idx="974">
                  <c:v>56.81</c:v>
                </c:pt>
                <c:pt idx="975">
                  <c:v>47.56</c:v>
                </c:pt>
                <c:pt idx="976">
                  <c:v>44.06</c:v>
                </c:pt>
                <c:pt idx="977">
                  <c:v>44.56</c:v>
                </c:pt>
                <c:pt idx="978">
                  <c:v>46.81</c:v>
                </c:pt>
                <c:pt idx="979">
                  <c:v>60.28</c:v>
                </c:pt>
                <c:pt idx="980">
                  <c:v>43.94</c:v>
                </c:pt>
                <c:pt idx="981">
                  <c:v>36.880000000000003</c:v>
                </c:pt>
                <c:pt idx="982">
                  <c:v>33.06</c:v>
                </c:pt>
                <c:pt idx="983">
                  <c:v>36</c:v>
                </c:pt>
                <c:pt idx="984">
                  <c:v>36.380000000000003</c:v>
                </c:pt>
                <c:pt idx="985">
                  <c:v>42.22</c:v>
                </c:pt>
                <c:pt idx="986">
                  <c:v>51.13</c:v>
                </c:pt>
                <c:pt idx="987">
                  <c:v>57.33</c:v>
                </c:pt>
                <c:pt idx="988">
                  <c:v>62.13</c:v>
                </c:pt>
                <c:pt idx="989">
                  <c:v>63.69</c:v>
                </c:pt>
                <c:pt idx="990">
                  <c:v>65.31</c:v>
                </c:pt>
                <c:pt idx="991">
                  <c:v>67.81</c:v>
                </c:pt>
                <c:pt idx="992">
                  <c:v>70.94</c:v>
                </c:pt>
                <c:pt idx="993">
                  <c:v>79.5</c:v>
                </c:pt>
                <c:pt idx="994">
                  <c:v>84.69</c:v>
                </c:pt>
                <c:pt idx="995">
                  <c:v>94.69</c:v>
                </c:pt>
                <c:pt idx="996">
                  <c:v>102.38</c:v>
                </c:pt>
                <c:pt idx="997">
                  <c:v>108.13</c:v>
                </c:pt>
                <c:pt idx="998">
                  <c:v>108.44</c:v>
                </c:pt>
                <c:pt idx="999">
                  <c:v>108.19</c:v>
                </c:pt>
                <c:pt idx="1000">
                  <c:v>91.81</c:v>
                </c:pt>
                <c:pt idx="1001">
                  <c:v>71.56</c:v>
                </c:pt>
                <c:pt idx="1002">
                  <c:v>56.13</c:v>
                </c:pt>
                <c:pt idx="1003">
                  <c:v>54.56</c:v>
                </c:pt>
                <c:pt idx="1004">
                  <c:v>49.31</c:v>
                </c:pt>
                <c:pt idx="1005">
                  <c:v>50.63</c:v>
                </c:pt>
                <c:pt idx="1006">
                  <c:v>54.16</c:v>
                </c:pt>
                <c:pt idx="1007">
                  <c:v>55.5</c:v>
                </c:pt>
                <c:pt idx="1008">
                  <c:v>47.78</c:v>
                </c:pt>
                <c:pt idx="1009">
                  <c:v>46.31</c:v>
                </c:pt>
                <c:pt idx="1010">
                  <c:v>44.5</c:v>
                </c:pt>
                <c:pt idx="1011">
                  <c:v>39.29</c:v>
                </c:pt>
                <c:pt idx="1012">
                  <c:v>54</c:v>
                </c:pt>
                <c:pt idx="1013">
                  <c:v>59.03</c:v>
                </c:pt>
                <c:pt idx="1014">
                  <c:v>61.59</c:v>
                </c:pt>
                <c:pt idx="1015">
                  <c:v>61.59</c:v>
                </c:pt>
                <c:pt idx="1016">
                  <c:v>63.56</c:v>
                </c:pt>
                <c:pt idx="1017">
                  <c:v>68.47</c:v>
                </c:pt>
                <c:pt idx="1018">
                  <c:v>74.09</c:v>
                </c:pt>
                <c:pt idx="1019">
                  <c:v>75.16</c:v>
                </c:pt>
                <c:pt idx="1020">
                  <c:v>50.31</c:v>
                </c:pt>
                <c:pt idx="1021">
                  <c:v>25.13</c:v>
                </c:pt>
                <c:pt idx="1022">
                  <c:v>22.38</c:v>
                </c:pt>
                <c:pt idx="1023">
                  <c:v>23.75</c:v>
                </c:pt>
                <c:pt idx="1024">
                  <c:v>25.5</c:v>
                </c:pt>
                <c:pt idx="1025">
                  <c:v>28.94</c:v>
                </c:pt>
                <c:pt idx="1026">
                  <c:v>30.31</c:v>
                </c:pt>
                <c:pt idx="1027">
                  <c:v>29.38</c:v>
                </c:pt>
                <c:pt idx="1028">
                  <c:v>29.38</c:v>
                </c:pt>
                <c:pt idx="1029">
                  <c:v>29.81</c:v>
                </c:pt>
                <c:pt idx="1030">
                  <c:v>31.63</c:v>
                </c:pt>
                <c:pt idx="1031">
                  <c:v>32.5</c:v>
                </c:pt>
                <c:pt idx="1032">
                  <c:v>35.44</c:v>
                </c:pt>
                <c:pt idx="1033">
                  <c:v>39.130000000000003</c:v>
                </c:pt>
                <c:pt idx="1034">
                  <c:v>43.88</c:v>
                </c:pt>
                <c:pt idx="1035">
                  <c:v>46.91</c:v>
                </c:pt>
                <c:pt idx="1036">
                  <c:v>50.13</c:v>
                </c:pt>
                <c:pt idx="1037">
                  <c:v>59.54</c:v>
                </c:pt>
                <c:pt idx="1038">
                  <c:v>69.5</c:v>
                </c:pt>
                <c:pt idx="1039">
                  <c:v>84.31</c:v>
                </c:pt>
                <c:pt idx="1040">
                  <c:v>93</c:v>
                </c:pt>
                <c:pt idx="1041">
                  <c:v>102.13</c:v>
                </c:pt>
                <c:pt idx="1042">
                  <c:v>101.88</c:v>
                </c:pt>
                <c:pt idx="1043">
                  <c:v>70.13</c:v>
                </c:pt>
                <c:pt idx="1044">
                  <c:v>68.81</c:v>
                </c:pt>
                <c:pt idx="1045">
                  <c:v>56.81</c:v>
                </c:pt>
                <c:pt idx="1046">
                  <c:v>47.56</c:v>
                </c:pt>
                <c:pt idx="1047">
                  <c:v>44.06</c:v>
                </c:pt>
                <c:pt idx="1048">
                  <c:v>44.56</c:v>
                </c:pt>
                <c:pt idx="1049">
                  <c:v>46.81</c:v>
                </c:pt>
                <c:pt idx="1050">
                  <c:v>46.81</c:v>
                </c:pt>
                <c:pt idx="1051">
                  <c:v>54.13</c:v>
                </c:pt>
                <c:pt idx="1052">
                  <c:v>59.88</c:v>
                </c:pt>
                <c:pt idx="1053">
                  <c:v>70.5</c:v>
                </c:pt>
                <c:pt idx="1054">
                  <c:v>60.28</c:v>
                </c:pt>
                <c:pt idx="1055">
                  <c:v>43.94</c:v>
                </c:pt>
                <c:pt idx="1056">
                  <c:v>36.880000000000003</c:v>
                </c:pt>
                <c:pt idx="1057">
                  <c:v>33.06</c:v>
                </c:pt>
                <c:pt idx="1058">
                  <c:v>36</c:v>
                </c:pt>
                <c:pt idx="1059">
                  <c:v>36.380000000000003</c:v>
                </c:pt>
                <c:pt idx="1060">
                  <c:v>42.22</c:v>
                </c:pt>
                <c:pt idx="1061">
                  <c:v>51.13</c:v>
                </c:pt>
                <c:pt idx="1062">
                  <c:v>57.33</c:v>
                </c:pt>
                <c:pt idx="1063">
                  <c:v>62.13</c:v>
                </c:pt>
                <c:pt idx="1064">
                  <c:v>63.69</c:v>
                </c:pt>
                <c:pt idx="1065">
                  <c:v>65.31</c:v>
                </c:pt>
                <c:pt idx="1066">
                  <c:v>67.81</c:v>
                </c:pt>
                <c:pt idx="1067">
                  <c:v>70.94</c:v>
                </c:pt>
                <c:pt idx="1068">
                  <c:v>79.5</c:v>
                </c:pt>
                <c:pt idx="1069">
                  <c:v>84.69</c:v>
                </c:pt>
                <c:pt idx="1070">
                  <c:v>94.69</c:v>
                </c:pt>
                <c:pt idx="1071">
                  <c:v>102.38</c:v>
                </c:pt>
                <c:pt idx="1072">
                  <c:v>108.13</c:v>
                </c:pt>
                <c:pt idx="1073">
                  <c:v>108.44</c:v>
                </c:pt>
                <c:pt idx="1074">
                  <c:v>108.19</c:v>
                </c:pt>
                <c:pt idx="1075">
                  <c:v>91.81</c:v>
                </c:pt>
                <c:pt idx="1076">
                  <c:v>71.56</c:v>
                </c:pt>
                <c:pt idx="1077">
                  <c:v>56.13</c:v>
                </c:pt>
                <c:pt idx="1078">
                  <c:v>54.56</c:v>
                </c:pt>
                <c:pt idx="1079">
                  <c:v>49.31</c:v>
                </c:pt>
                <c:pt idx="1080">
                  <c:v>50.63</c:v>
                </c:pt>
                <c:pt idx="1081">
                  <c:v>54.16</c:v>
                </c:pt>
                <c:pt idx="1082">
                  <c:v>55.5</c:v>
                </c:pt>
                <c:pt idx="1083">
                  <c:v>47.78</c:v>
                </c:pt>
                <c:pt idx="1084">
                  <c:v>46.31</c:v>
                </c:pt>
                <c:pt idx="1085">
                  <c:v>44.5</c:v>
                </c:pt>
                <c:pt idx="1086">
                  <c:v>39.29</c:v>
                </c:pt>
                <c:pt idx="1087">
                  <c:v>54</c:v>
                </c:pt>
                <c:pt idx="1088">
                  <c:v>59.03</c:v>
                </c:pt>
                <c:pt idx="1089">
                  <c:v>61.59</c:v>
                </c:pt>
                <c:pt idx="1090">
                  <c:v>61.59</c:v>
                </c:pt>
                <c:pt idx="1091">
                  <c:v>63.56</c:v>
                </c:pt>
                <c:pt idx="1092">
                  <c:v>68.47</c:v>
                </c:pt>
                <c:pt idx="1093">
                  <c:v>74.09</c:v>
                </c:pt>
                <c:pt idx="1094">
                  <c:v>75.16</c:v>
                </c:pt>
                <c:pt idx="1095">
                  <c:v>50.31</c:v>
                </c:pt>
                <c:pt idx="1096">
                  <c:v>25.13</c:v>
                </c:pt>
                <c:pt idx="1097">
                  <c:v>22.38</c:v>
                </c:pt>
                <c:pt idx="1098">
                  <c:v>23.75</c:v>
                </c:pt>
                <c:pt idx="1099">
                  <c:v>25.5</c:v>
                </c:pt>
                <c:pt idx="1100">
                  <c:v>28.94</c:v>
                </c:pt>
                <c:pt idx="1101">
                  <c:v>30.31</c:v>
                </c:pt>
                <c:pt idx="1102">
                  <c:v>29.38</c:v>
                </c:pt>
                <c:pt idx="1103">
                  <c:v>29.38</c:v>
                </c:pt>
                <c:pt idx="1104">
                  <c:v>29.81</c:v>
                </c:pt>
                <c:pt idx="1105">
                  <c:v>31.63</c:v>
                </c:pt>
                <c:pt idx="1106">
                  <c:v>32.5</c:v>
                </c:pt>
                <c:pt idx="1107">
                  <c:v>35.44</c:v>
                </c:pt>
                <c:pt idx="1108">
                  <c:v>39.130000000000003</c:v>
                </c:pt>
                <c:pt idx="1109">
                  <c:v>43.88</c:v>
                </c:pt>
                <c:pt idx="1110">
                  <c:v>46.91</c:v>
                </c:pt>
                <c:pt idx="1111">
                  <c:v>50.13</c:v>
                </c:pt>
                <c:pt idx="1112">
                  <c:v>59.54</c:v>
                </c:pt>
                <c:pt idx="1113">
                  <c:v>69.5</c:v>
                </c:pt>
                <c:pt idx="1114">
                  <c:v>84.31</c:v>
                </c:pt>
                <c:pt idx="1115">
                  <c:v>93</c:v>
                </c:pt>
                <c:pt idx="1116">
                  <c:v>102.13</c:v>
                </c:pt>
                <c:pt idx="1117">
                  <c:v>101.88</c:v>
                </c:pt>
                <c:pt idx="1118">
                  <c:v>70.13</c:v>
                </c:pt>
                <c:pt idx="1119">
                  <c:v>68.81</c:v>
                </c:pt>
                <c:pt idx="1120">
                  <c:v>56.81</c:v>
                </c:pt>
                <c:pt idx="1121">
                  <c:v>47.56</c:v>
                </c:pt>
                <c:pt idx="1122">
                  <c:v>44.06</c:v>
                </c:pt>
                <c:pt idx="1123">
                  <c:v>44.56</c:v>
                </c:pt>
                <c:pt idx="1124">
                  <c:v>46.81</c:v>
                </c:pt>
                <c:pt idx="1125">
                  <c:v>46.81</c:v>
                </c:pt>
                <c:pt idx="1126">
                  <c:v>54.13</c:v>
                </c:pt>
                <c:pt idx="1127">
                  <c:v>59.88</c:v>
                </c:pt>
                <c:pt idx="1128">
                  <c:v>70.5</c:v>
                </c:pt>
                <c:pt idx="1129">
                  <c:v>78.94</c:v>
                </c:pt>
                <c:pt idx="1130">
                  <c:v>60.28</c:v>
                </c:pt>
                <c:pt idx="1131">
                  <c:v>43.94</c:v>
                </c:pt>
                <c:pt idx="1132">
                  <c:v>36.880000000000003</c:v>
                </c:pt>
                <c:pt idx="1133">
                  <c:v>33.06</c:v>
                </c:pt>
                <c:pt idx="1134">
                  <c:v>36</c:v>
                </c:pt>
                <c:pt idx="1135">
                  <c:v>36.380000000000003</c:v>
                </c:pt>
                <c:pt idx="1136">
                  <c:v>42.22</c:v>
                </c:pt>
                <c:pt idx="1137">
                  <c:v>51.13</c:v>
                </c:pt>
                <c:pt idx="1138">
                  <c:v>57.33</c:v>
                </c:pt>
                <c:pt idx="1139">
                  <c:v>62.13</c:v>
                </c:pt>
                <c:pt idx="1140">
                  <c:v>63.69</c:v>
                </c:pt>
                <c:pt idx="1141">
                  <c:v>65.31</c:v>
                </c:pt>
                <c:pt idx="1142">
                  <c:v>67.81</c:v>
                </c:pt>
                <c:pt idx="1143">
                  <c:v>70.94</c:v>
                </c:pt>
                <c:pt idx="1144">
                  <c:v>79.5</c:v>
                </c:pt>
                <c:pt idx="1145">
                  <c:v>84.69</c:v>
                </c:pt>
                <c:pt idx="1146">
                  <c:v>94.69</c:v>
                </c:pt>
                <c:pt idx="1147">
                  <c:v>102.38</c:v>
                </c:pt>
                <c:pt idx="1148">
                  <c:v>108.13</c:v>
                </c:pt>
                <c:pt idx="1149">
                  <c:v>108.44</c:v>
                </c:pt>
                <c:pt idx="1150">
                  <c:v>108.19</c:v>
                </c:pt>
                <c:pt idx="1151">
                  <c:v>91.81</c:v>
                </c:pt>
                <c:pt idx="1152">
                  <c:v>71.56</c:v>
                </c:pt>
                <c:pt idx="1153">
                  <c:v>56.13</c:v>
                </c:pt>
                <c:pt idx="1154">
                  <c:v>54.56</c:v>
                </c:pt>
                <c:pt idx="1155">
                  <c:v>49.31</c:v>
                </c:pt>
                <c:pt idx="1156">
                  <c:v>50.63</c:v>
                </c:pt>
                <c:pt idx="1157">
                  <c:v>54.16</c:v>
                </c:pt>
                <c:pt idx="1158">
                  <c:v>55.5</c:v>
                </c:pt>
                <c:pt idx="1159">
                  <c:v>47.78</c:v>
                </c:pt>
                <c:pt idx="1160">
                  <c:v>46.31</c:v>
                </c:pt>
                <c:pt idx="1161">
                  <c:v>44.5</c:v>
                </c:pt>
                <c:pt idx="1162">
                  <c:v>39.29</c:v>
                </c:pt>
                <c:pt idx="1163">
                  <c:v>54</c:v>
                </c:pt>
                <c:pt idx="1164">
                  <c:v>59.03</c:v>
                </c:pt>
                <c:pt idx="1165">
                  <c:v>61.59</c:v>
                </c:pt>
                <c:pt idx="1166">
                  <c:v>61.59</c:v>
                </c:pt>
                <c:pt idx="1167">
                  <c:v>63.56</c:v>
                </c:pt>
                <c:pt idx="1168">
                  <c:v>68.47</c:v>
                </c:pt>
                <c:pt idx="1169">
                  <c:v>74.09</c:v>
                </c:pt>
                <c:pt idx="1170">
                  <c:v>75.16</c:v>
                </c:pt>
                <c:pt idx="1171">
                  <c:v>50.31</c:v>
                </c:pt>
                <c:pt idx="1172">
                  <c:v>25.13</c:v>
                </c:pt>
                <c:pt idx="1173">
                  <c:v>22.38</c:v>
                </c:pt>
                <c:pt idx="1174">
                  <c:v>23.75</c:v>
                </c:pt>
                <c:pt idx="1175">
                  <c:v>25.5</c:v>
                </c:pt>
                <c:pt idx="1176">
                  <c:v>28.94</c:v>
                </c:pt>
                <c:pt idx="1177">
                  <c:v>30.31</c:v>
                </c:pt>
                <c:pt idx="1178">
                  <c:v>29.38</c:v>
                </c:pt>
                <c:pt idx="1179">
                  <c:v>29.38</c:v>
                </c:pt>
                <c:pt idx="1180">
                  <c:v>29.81</c:v>
                </c:pt>
                <c:pt idx="1181">
                  <c:v>31.63</c:v>
                </c:pt>
                <c:pt idx="1182">
                  <c:v>32.5</c:v>
                </c:pt>
                <c:pt idx="1183">
                  <c:v>35.44</c:v>
                </c:pt>
                <c:pt idx="1184">
                  <c:v>39.130000000000003</c:v>
                </c:pt>
                <c:pt idx="1185">
                  <c:v>43.88</c:v>
                </c:pt>
                <c:pt idx="1186">
                  <c:v>46.91</c:v>
                </c:pt>
                <c:pt idx="1187">
                  <c:v>50.13</c:v>
                </c:pt>
                <c:pt idx="1188">
                  <c:v>59.54</c:v>
                </c:pt>
                <c:pt idx="1189">
                  <c:v>69.5</c:v>
                </c:pt>
                <c:pt idx="1190">
                  <c:v>84.31</c:v>
                </c:pt>
                <c:pt idx="1191">
                  <c:v>93</c:v>
                </c:pt>
                <c:pt idx="1192">
                  <c:v>102.13</c:v>
                </c:pt>
                <c:pt idx="1193">
                  <c:v>101.88</c:v>
                </c:pt>
                <c:pt idx="1194">
                  <c:v>70.13</c:v>
                </c:pt>
                <c:pt idx="1195">
                  <c:v>68.81</c:v>
                </c:pt>
                <c:pt idx="1196">
                  <c:v>56.81</c:v>
                </c:pt>
                <c:pt idx="1197">
                  <c:v>47.56</c:v>
                </c:pt>
                <c:pt idx="1198">
                  <c:v>44.06</c:v>
                </c:pt>
                <c:pt idx="1199">
                  <c:v>44.56</c:v>
                </c:pt>
                <c:pt idx="1200">
                  <c:v>46.81</c:v>
                </c:pt>
                <c:pt idx="1201">
                  <c:v>46.81</c:v>
                </c:pt>
                <c:pt idx="1202">
                  <c:v>54.13</c:v>
                </c:pt>
                <c:pt idx="1203">
                  <c:v>59.88</c:v>
                </c:pt>
                <c:pt idx="1204">
                  <c:v>70.5</c:v>
                </c:pt>
                <c:pt idx="1205">
                  <c:v>78.94</c:v>
                </c:pt>
                <c:pt idx="1206">
                  <c:v>73.31</c:v>
                </c:pt>
                <c:pt idx="1207">
                  <c:v>60.28</c:v>
                </c:pt>
                <c:pt idx="1208">
                  <c:v>43.94</c:v>
                </c:pt>
                <c:pt idx="1209">
                  <c:v>36.880000000000003</c:v>
                </c:pt>
                <c:pt idx="1210">
                  <c:v>33.06</c:v>
                </c:pt>
                <c:pt idx="1211">
                  <c:v>36</c:v>
                </c:pt>
                <c:pt idx="1212">
                  <c:v>36.380000000000003</c:v>
                </c:pt>
                <c:pt idx="1213">
                  <c:v>42.22</c:v>
                </c:pt>
                <c:pt idx="1214">
                  <c:v>51.13</c:v>
                </c:pt>
                <c:pt idx="1215">
                  <c:v>57.33</c:v>
                </c:pt>
                <c:pt idx="1216">
                  <c:v>62.13</c:v>
                </c:pt>
                <c:pt idx="1217">
                  <c:v>63.69</c:v>
                </c:pt>
                <c:pt idx="1218">
                  <c:v>65.31</c:v>
                </c:pt>
                <c:pt idx="1219">
                  <c:v>67.81</c:v>
                </c:pt>
                <c:pt idx="1220">
                  <c:v>70.94</c:v>
                </c:pt>
                <c:pt idx="1221">
                  <c:v>79.5</c:v>
                </c:pt>
                <c:pt idx="1222">
                  <c:v>84.69</c:v>
                </c:pt>
                <c:pt idx="1223">
                  <c:v>94.69</c:v>
                </c:pt>
                <c:pt idx="1224">
                  <c:v>102.38</c:v>
                </c:pt>
                <c:pt idx="1225">
                  <c:v>108.13</c:v>
                </c:pt>
                <c:pt idx="1226">
                  <c:v>108.44</c:v>
                </c:pt>
                <c:pt idx="1227">
                  <c:v>108.19</c:v>
                </c:pt>
                <c:pt idx="1228">
                  <c:v>91.81</c:v>
                </c:pt>
                <c:pt idx="1229">
                  <c:v>71.56</c:v>
                </c:pt>
                <c:pt idx="1230">
                  <c:v>56.13</c:v>
                </c:pt>
                <c:pt idx="1231">
                  <c:v>54.56</c:v>
                </c:pt>
                <c:pt idx="1232">
                  <c:v>49.31</c:v>
                </c:pt>
                <c:pt idx="1233">
                  <c:v>50.63</c:v>
                </c:pt>
                <c:pt idx="1234">
                  <c:v>54.16</c:v>
                </c:pt>
                <c:pt idx="1235">
                  <c:v>55.5</c:v>
                </c:pt>
                <c:pt idx="1236">
                  <c:v>47.78</c:v>
                </c:pt>
                <c:pt idx="1237">
                  <c:v>46.31</c:v>
                </c:pt>
                <c:pt idx="1238">
                  <c:v>44.5</c:v>
                </c:pt>
                <c:pt idx="1239">
                  <c:v>39.29</c:v>
                </c:pt>
                <c:pt idx="1240">
                  <c:v>54</c:v>
                </c:pt>
                <c:pt idx="1241">
                  <c:v>59.03</c:v>
                </c:pt>
                <c:pt idx="1242">
                  <c:v>61.59</c:v>
                </c:pt>
                <c:pt idx="1243">
                  <c:v>61.59</c:v>
                </c:pt>
                <c:pt idx="1244">
                  <c:v>63.56</c:v>
                </c:pt>
                <c:pt idx="1245">
                  <c:v>68.47</c:v>
                </c:pt>
                <c:pt idx="1246">
                  <c:v>74.09</c:v>
                </c:pt>
                <c:pt idx="1247">
                  <c:v>75.16</c:v>
                </c:pt>
                <c:pt idx="1248">
                  <c:v>50.31</c:v>
                </c:pt>
                <c:pt idx="1249">
                  <c:v>25.13</c:v>
                </c:pt>
                <c:pt idx="1250">
                  <c:v>22.38</c:v>
                </c:pt>
                <c:pt idx="1251">
                  <c:v>23.75</c:v>
                </c:pt>
                <c:pt idx="1252">
                  <c:v>25.5</c:v>
                </c:pt>
                <c:pt idx="1253">
                  <c:v>28.94</c:v>
                </c:pt>
                <c:pt idx="1254">
                  <c:v>30.31</c:v>
                </c:pt>
                <c:pt idx="1255">
                  <c:v>29.38</c:v>
                </c:pt>
                <c:pt idx="1256">
                  <c:v>29.38</c:v>
                </c:pt>
                <c:pt idx="1257">
                  <c:v>29.81</c:v>
                </c:pt>
                <c:pt idx="1258">
                  <c:v>31.63</c:v>
                </c:pt>
                <c:pt idx="1259">
                  <c:v>32.5</c:v>
                </c:pt>
                <c:pt idx="1260">
                  <c:v>35.44</c:v>
                </c:pt>
                <c:pt idx="1261">
                  <c:v>39.130000000000003</c:v>
                </c:pt>
                <c:pt idx="1262">
                  <c:v>43.88</c:v>
                </c:pt>
                <c:pt idx="1263">
                  <c:v>46.91</c:v>
                </c:pt>
                <c:pt idx="1264">
                  <c:v>50.13</c:v>
                </c:pt>
                <c:pt idx="1265">
                  <c:v>59.54</c:v>
                </c:pt>
                <c:pt idx="1266">
                  <c:v>69.5</c:v>
                </c:pt>
                <c:pt idx="1267">
                  <c:v>84.31</c:v>
                </c:pt>
                <c:pt idx="1268">
                  <c:v>93</c:v>
                </c:pt>
                <c:pt idx="1269">
                  <c:v>102.13</c:v>
                </c:pt>
                <c:pt idx="1270">
                  <c:v>101.88</c:v>
                </c:pt>
                <c:pt idx="1271">
                  <c:v>70.13</c:v>
                </c:pt>
                <c:pt idx="1272">
                  <c:v>68.81</c:v>
                </c:pt>
                <c:pt idx="1273">
                  <c:v>56.81</c:v>
                </c:pt>
                <c:pt idx="1274">
                  <c:v>47.56</c:v>
                </c:pt>
                <c:pt idx="1275">
                  <c:v>44.06</c:v>
                </c:pt>
                <c:pt idx="1276">
                  <c:v>44.56</c:v>
                </c:pt>
                <c:pt idx="1277">
                  <c:v>46.81</c:v>
                </c:pt>
                <c:pt idx="1278">
                  <c:v>46.81</c:v>
                </c:pt>
                <c:pt idx="1279">
                  <c:v>54.13</c:v>
                </c:pt>
                <c:pt idx="1280">
                  <c:v>59.88</c:v>
                </c:pt>
                <c:pt idx="1281">
                  <c:v>70.5</c:v>
                </c:pt>
                <c:pt idx="1282">
                  <c:v>78.94</c:v>
                </c:pt>
                <c:pt idx="1283">
                  <c:v>73.31</c:v>
                </c:pt>
                <c:pt idx="1284">
                  <c:v>56.13</c:v>
                </c:pt>
                <c:pt idx="1285">
                  <c:v>41.88</c:v>
                </c:pt>
                <c:pt idx="1286">
                  <c:v>60.28</c:v>
                </c:pt>
                <c:pt idx="1287">
                  <c:v>43.94</c:v>
                </c:pt>
                <c:pt idx="1288">
                  <c:v>36.880000000000003</c:v>
                </c:pt>
                <c:pt idx="1289">
                  <c:v>33.06</c:v>
                </c:pt>
                <c:pt idx="1290">
                  <c:v>36</c:v>
                </c:pt>
                <c:pt idx="1291">
                  <c:v>36.380000000000003</c:v>
                </c:pt>
                <c:pt idx="1292">
                  <c:v>42.22</c:v>
                </c:pt>
                <c:pt idx="1293">
                  <c:v>51.13</c:v>
                </c:pt>
                <c:pt idx="1294">
                  <c:v>57.33</c:v>
                </c:pt>
                <c:pt idx="1295">
                  <c:v>62.13</c:v>
                </c:pt>
                <c:pt idx="1296">
                  <c:v>63.69</c:v>
                </c:pt>
                <c:pt idx="1297">
                  <c:v>65.31</c:v>
                </c:pt>
                <c:pt idx="1298">
                  <c:v>67.81</c:v>
                </c:pt>
                <c:pt idx="1299">
                  <c:v>70.94</c:v>
                </c:pt>
                <c:pt idx="1300">
                  <c:v>79.5</c:v>
                </c:pt>
                <c:pt idx="1301">
                  <c:v>84.69</c:v>
                </c:pt>
                <c:pt idx="1302">
                  <c:v>94.69</c:v>
                </c:pt>
                <c:pt idx="1303">
                  <c:v>102.38</c:v>
                </c:pt>
                <c:pt idx="1304">
                  <c:v>108.13</c:v>
                </c:pt>
                <c:pt idx="1305">
                  <c:v>108.44</c:v>
                </c:pt>
                <c:pt idx="1306">
                  <c:v>108.19</c:v>
                </c:pt>
                <c:pt idx="1307">
                  <c:v>91.81</c:v>
                </c:pt>
                <c:pt idx="1308">
                  <c:v>71.56</c:v>
                </c:pt>
                <c:pt idx="1309">
                  <c:v>56.13</c:v>
                </c:pt>
                <c:pt idx="1310">
                  <c:v>54.56</c:v>
                </c:pt>
                <c:pt idx="1311">
                  <c:v>49.31</c:v>
                </c:pt>
                <c:pt idx="1312">
                  <c:v>50.63</c:v>
                </c:pt>
                <c:pt idx="1313">
                  <c:v>54.16</c:v>
                </c:pt>
                <c:pt idx="1314">
                  <c:v>55.5</c:v>
                </c:pt>
                <c:pt idx="1315">
                  <c:v>47.78</c:v>
                </c:pt>
                <c:pt idx="1316">
                  <c:v>46.31</c:v>
                </c:pt>
                <c:pt idx="1317">
                  <c:v>44.5</c:v>
                </c:pt>
                <c:pt idx="1318">
                  <c:v>39.29</c:v>
                </c:pt>
                <c:pt idx="1319">
                  <c:v>54</c:v>
                </c:pt>
                <c:pt idx="1320">
                  <c:v>59.03</c:v>
                </c:pt>
                <c:pt idx="1321">
                  <c:v>61.59</c:v>
                </c:pt>
                <c:pt idx="1322">
                  <c:v>61.59</c:v>
                </c:pt>
                <c:pt idx="1323">
                  <c:v>63.56</c:v>
                </c:pt>
                <c:pt idx="1324">
                  <c:v>68.47</c:v>
                </c:pt>
                <c:pt idx="1325">
                  <c:v>74.09</c:v>
                </c:pt>
                <c:pt idx="1326">
                  <c:v>75.16</c:v>
                </c:pt>
                <c:pt idx="1327">
                  <c:v>50.31</c:v>
                </c:pt>
                <c:pt idx="1328">
                  <c:v>25.13</c:v>
                </c:pt>
                <c:pt idx="1329">
                  <c:v>22.38</c:v>
                </c:pt>
                <c:pt idx="1330">
                  <c:v>23.75</c:v>
                </c:pt>
                <c:pt idx="1331">
                  <c:v>25.5</c:v>
                </c:pt>
                <c:pt idx="1332">
                  <c:v>28.94</c:v>
                </c:pt>
                <c:pt idx="1333">
                  <c:v>30.31</c:v>
                </c:pt>
                <c:pt idx="1334">
                  <c:v>29.38</c:v>
                </c:pt>
                <c:pt idx="1335">
                  <c:v>29.38</c:v>
                </c:pt>
                <c:pt idx="1336">
                  <c:v>29.81</c:v>
                </c:pt>
                <c:pt idx="1337">
                  <c:v>31.63</c:v>
                </c:pt>
                <c:pt idx="1338">
                  <c:v>32.5</c:v>
                </c:pt>
                <c:pt idx="1339">
                  <c:v>35.44</c:v>
                </c:pt>
                <c:pt idx="1340">
                  <c:v>39.130000000000003</c:v>
                </c:pt>
                <c:pt idx="1341">
                  <c:v>43.88</c:v>
                </c:pt>
                <c:pt idx="1342">
                  <c:v>46.91</c:v>
                </c:pt>
                <c:pt idx="1343">
                  <c:v>50.13</c:v>
                </c:pt>
                <c:pt idx="1344">
                  <c:v>59.54</c:v>
                </c:pt>
                <c:pt idx="1345">
                  <c:v>69.5</c:v>
                </c:pt>
                <c:pt idx="1346">
                  <c:v>84.31</c:v>
                </c:pt>
                <c:pt idx="1347">
                  <c:v>93</c:v>
                </c:pt>
                <c:pt idx="1348">
                  <c:v>102.13</c:v>
                </c:pt>
                <c:pt idx="1349">
                  <c:v>101.88</c:v>
                </c:pt>
                <c:pt idx="1350">
                  <c:v>70.13</c:v>
                </c:pt>
                <c:pt idx="1351">
                  <c:v>68.81</c:v>
                </c:pt>
                <c:pt idx="1352">
                  <c:v>56.81</c:v>
                </c:pt>
                <c:pt idx="1353">
                  <c:v>47.56</c:v>
                </c:pt>
                <c:pt idx="1354">
                  <c:v>44.06</c:v>
                </c:pt>
                <c:pt idx="1355">
                  <c:v>44.56</c:v>
                </c:pt>
                <c:pt idx="1356">
                  <c:v>46.81</c:v>
                </c:pt>
                <c:pt idx="1357">
                  <c:v>46.81</c:v>
                </c:pt>
                <c:pt idx="1358">
                  <c:v>54.13</c:v>
                </c:pt>
                <c:pt idx="1359">
                  <c:v>59.88</c:v>
                </c:pt>
                <c:pt idx="1360">
                  <c:v>70.5</c:v>
                </c:pt>
                <c:pt idx="1361">
                  <c:v>78.94</c:v>
                </c:pt>
                <c:pt idx="1362">
                  <c:v>73.31</c:v>
                </c:pt>
                <c:pt idx="1363">
                  <c:v>56.13</c:v>
                </c:pt>
                <c:pt idx="1364">
                  <c:v>41.88</c:v>
                </c:pt>
                <c:pt idx="1365">
                  <c:v>37.31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3F-A541-B752-8C82BFF33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4722928"/>
        <c:axId val="1144724656"/>
      </c:lineChart>
      <c:dateAx>
        <c:axId val="114472292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4724656"/>
        <c:crosses val="autoZero"/>
        <c:auto val="1"/>
        <c:lblOffset val="100"/>
        <c:baseTimeUnit val="days"/>
      </c:dateAx>
      <c:valAx>
        <c:axId val="114472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472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Cost per pound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(Sheet1!$A$1:$A$69,Sheet1!$A$1:$A$71,Sheet1!$A$1:$A$75,Sheet1!$A$1:$A$76,Sheet1!$A$1:$A$77,Sheet1!$A$1:$A$79,Sheet1!$A$1:$A$80)</c:f>
              <c:numCache>
                <c:formatCode>mmm\-yy</c:formatCode>
                <c:ptCount val="527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 formatCode="d\-mmm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 formatCode="d\-mmm">
                  <c:v>44593</c:v>
                </c:pt>
                <c:pt idx="26" formatCode="d\-mmm">
                  <c:v>44621</c:v>
                </c:pt>
                <c:pt idx="27" formatCode="d\-mmm">
                  <c:v>44652</c:v>
                </c:pt>
                <c:pt idx="28" formatCode="d\-mmm">
                  <c:v>44682</c:v>
                </c:pt>
                <c:pt idx="29" formatCode="d\-mmm">
                  <c:v>44713</c:v>
                </c:pt>
                <c:pt idx="30" formatCode="d\-mmm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 formatCode="d\-mmm">
                  <c:v>44949</c:v>
                </c:pt>
                <c:pt idx="37">
                  <c:v>44958</c:v>
                </c:pt>
                <c:pt idx="38" formatCode="d\-mmm">
                  <c:v>45008</c:v>
                </c:pt>
                <c:pt idx="39" formatCode="d\-mmm">
                  <c:v>45039</c:v>
                </c:pt>
                <c:pt idx="40" formatCode="d\-mmm">
                  <c:v>45069</c:v>
                </c:pt>
                <c:pt idx="41" formatCode="d\-mmm">
                  <c:v>45100</c:v>
                </c:pt>
                <c:pt idx="42" formatCode="m/d/yy">
                  <c:v>45138</c:v>
                </c:pt>
                <c:pt idx="43" formatCode="m/d/yy">
                  <c:v>45169</c:v>
                </c:pt>
                <c:pt idx="44" formatCode="m/d/yy">
                  <c:v>45199</c:v>
                </c:pt>
                <c:pt idx="45" formatCode="m/d/yy">
                  <c:v>45230</c:v>
                </c:pt>
                <c:pt idx="46" formatCode="m/d/yy">
                  <c:v>45260</c:v>
                </c:pt>
                <c:pt idx="47" formatCode="m/d/yy">
                  <c:v>45291</c:v>
                </c:pt>
                <c:pt idx="48" formatCode="m/d/yy">
                  <c:v>45322</c:v>
                </c:pt>
                <c:pt idx="49" formatCode="m/d/yy">
                  <c:v>45351</c:v>
                </c:pt>
                <c:pt idx="50" formatCode="m/d/yy">
                  <c:v>45382</c:v>
                </c:pt>
                <c:pt idx="51" formatCode="m/d/yy">
                  <c:v>45412</c:v>
                </c:pt>
                <c:pt idx="52" formatCode="m/d/yy">
                  <c:v>45443</c:v>
                </c:pt>
                <c:pt idx="53" formatCode="m/d/yy">
                  <c:v>45473</c:v>
                </c:pt>
                <c:pt idx="54" formatCode="m/d/yy">
                  <c:v>45504</c:v>
                </c:pt>
                <c:pt idx="55" formatCode="m/d/yy">
                  <c:v>45535</c:v>
                </c:pt>
                <c:pt idx="56" formatCode="m/d/yy">
                  <c:v>45565</c:v>
                </c:pt>
                <c:pt idx="57" formatCode="m/d/yy">
                  <c:v>45596</c:v>
                </c:pt>
                <c:pt idx="58" formatCode="m/d/yy">
                  <c:v>45626</c:v>
                </c:pt>
                <c:pt idx="59" formatCode="m/d/yy">
                  <c:v>45657</c:v>
                </c:pt>
                <c:pt idx="60" formatCode="m/d/yy">
                  <c:v>45688</c:v>
                </c:pt>
                <c:pt idx="61" formatCode="m/d/yy">
                  <c:v>45716</c:v>
                </c:pt>
                <c:pt idx="62" formatCode="m/d/yy">
                  <c:v>45747</c:v>
                </c:pt>
                <c:pt idx="63" formatCode="m/d/yy">
                  <c:v>45777</c:v>
                </c:pt>
                <c:pt idx="64" formatCode="m/d/yy">
                  <c:v>45808</c:v>
                </c:pt>
                <c:pt idx="65" formatCode="m/d/yy">
                  <c:v>45838</c:v>
                </c:pt>
                <c:pt idx="66" formatCode="m/d/yy">
                  <c:v>45869</c:v>
                </c:pt>
                <c:pt idx="67" formatCode="m/d/yy">
                  <c:v>45900</c:v>
                </c:pt>
                <c:pt idx="68" formatCode="m/d/yy">
                  <c:v>45930</c:v>
                </c:pt>
                <c:pt idx="69">
                  <c:v>43831</c:v>
                </c:pt>
                <c:pt idx="70">
                  <c:v>43862</c:v>
                </c:pt>
                <c:pt idx="71">
                  <c:v>43891</c:v>
                </c:pt>
                <c:pt idx="72">
                  <c:v>43922</c:v>
                </c:pt>
                <c:pt idx="73">
                  <c:v>43952</c:v>
                </c:pt>
                <c:pt idx="74">
                  <c:v>43983</c:v>
                </c:pt>
                <c:pt idx="75">
                  <c:v>44013</c:v>
                </c:pt>
                <c:pt idx="76">
                  <c:v>44044</c:v>
                </c:pt>
                <c:pt idx="77">
                  <c:v>44075</c:v>
                </c:pt>
                <c:pt idx="78">
                  <c:v>44105</c:v>
                </c:pt>
                <c:pt idx="79">
                  <c:v>44136</c:v>
                </c:pt>
                <c:pt idx="80">
                  <c:v>44166</c:v>
                </c:pt>
                <c:pt idx="81">
                  <c:v>44197</c:v>
                </c:pt>
                <c:pt idx="82">
                  <c:v>44228</c:v>
                </c:pt>
                <c:pt idx="83">
                  <c:v>44256</c:v>
                </c:pt>
                <c:pt idx="84" formatCode="d\-mmm">
                  <c:v>44287</c:v>
                </c:pt>
                <c:pt idx="85">
                  <c:v>44317</c:v>
                </c:pt>
                <c:pt idx="86">
                  <c:v>44348</c:v>
                </c:pt>
                <c:pt idx="87">
                  <c:v>44378</c:v>
                </c:pt>
                <c:pt idx="88">
                  <c:v>44409</c:v>
                </c:pt>
                <c:pt idx="89">
                  <c:v>44440</c:v>
                </c:pt>
                <c:pt idx="90">
                  <c:v>44470</c:v>
                </c:pt>
                <c:pt idx="91">
                  <c:v>44501</c:v>
                </c:pt>
                <c:pt idx="92">
                  <c:v>44531</c:v>
                </c:pt>
                <c:pt idx="93">
                  <c:v>44562</c:v>
                </c:pt>
                <c:pt idx="94" formatCode="d\-mmm">
                  <c:v>44593</c:v>
                </c:pt>
                <c:pt idx="95" formatCode="d\-mmm">
                  <c:v>44621</c:v>
                </c:pt>
                <c:pt idx="96" formatCode="d\-mmm">
                  <c:v>44652</c:v>
                </c:pt>
                <c:pt idx="97" formatCode="d\-mmm">
                  <c:v>44682</c:v>
                </c:pt>
                <c:pt idx="98" formatCode="d\-mmm">
                  <c:v>44713</c:v>
                </c:pt>
                <c:pt idx="99" formatCode="d\-mmm">
                  <c:v>44743</c:v>
                </c:pt>
                <c:pt idx="100">
                  <c:v>44774</c:v>
                </c:pt>
                <c:pt idx="101">
                  <c:v>44805</c:v>
                </c:pt>
                <c:pt idx="102">
                  <c:v>44835</c:v>
                </c:pt>
                <c:pt idx="103">
                  <c:v>44866</c:v>
                </c:pt>
                <c:pt idx="104">
                  <c:v>44896</c:v>
                </c:pt>
                <c:pt idx="105" formatCode="d\-mmm">
                  <c:v>44949</c:v>
                </c:pt>
                <c:pt idx="106">
                  <c:v>44958</c:v>
                </c:pt>
                <c:pt idx="107" formatCode="d\-mmm">
                  <c:v>45008</c:v>
                </c:pt>
                <c:pt idx="108" formatCode="d\-mmm">
                  <c:v>45039</c:v>
                </c:pt>
                <c:pt idx="109" formatCode="d\-mmm">
                  <c:v>45069</c:v>
                </c:pt>
                <c:pt idx="110" formatCode="d\-mmm">
                  <c:v>45100</c:v>
                </c:pt>
                <c:pt idx="111" formatCode="m/d/yy">
                  <c:v>45138</c:v>
                </c:pt>
                <c:pt idx="112" formatCode="m/d/yy">
                  <c:v>45169</c:v>
                </c:pt>
                <c:pt idx="113" formatCode="m/d/yy">
                  <c:v>45199</c:v>
                </c:pt>
                <c:pt idx="114" formatCode="m/d/yy">
                  <c:v>45230</c:v>
                </c:pt>
                <c:pt idx="115" formatCode="m/d/yy">
                  <c:v>45260</c:v>
                </c:pt>
                <c:pt idx="116" formatCode="m/d/yy">
                  <c:v>45291</c:v>
                </c:pt>
                <c:pt idx="117" formatCode="m/d/yy">
                  <c:v>45322</c:v>
                </c:pt>
                <c:pt idx="118" formatCode="m/d/yy">
                  <c:v>45351</c:v>
                </c:pt>
                <c:pt idx="119" formatCode="m/d/yy">
                  <c:v>45382</c:v>
                </c:pt>
                <c:pt idx="120" formatCode="m/d/yy">
                  <c:v>45412</c:v>
                </c:pt>
                <c:pt idx="121" formatCode="m/d/yy">
                  <c:v>45443</c:v>
                </c:pt>
                <c:pt idx="122" formatCode="m/d/yy">
                  <c:v>45473</c:v>
                </c:pt>
                <c:pt idx="123" formatCode="m/d/yy">
                  <c:v>45504</c:v>
                </c:pt>
                <c:pt idx="124" formatCode="m/d/yy">
                  <c:v>45535</c:v>
                </c:pt>
                <c:pt idx="125" formatCode="m/d/yy">
                  <c:v>45565</c:v>
                </c:pt>
                <c:pt idx="126" formatCode="m/d/yy">
                  <c:v>45596</c:v>
                </c:pt>
                <c:pt idx="127" formatCode="m/d/yy">
                  <c:v>45626</c:v>
                </c:pt>
                <c:pt idx="128" formatCode="m/d/yy">
                  <c:v>45657</c:v>
                </c:pt>
                <c:pt idx="129" formatCode="m/d/yy">
                  <c:v>45688</c:v>
                </c:pt>
                <c:pt idx="130" formatCode="m/d/yy">
                  <c:v>45716</c:v>
                </c:pt>
                <c:pt idx="131" formatCode="m/d/yy">
                  <c:v>45747</c:v>
                </c:pt>
                <c:pt idx="132" formatCode="m/d/yy">
                  <c:v>45777</c:v>
                </c:pt>
                <c:pt idx="133" formatCode="m/d/yy">
                  <c:v>45808</c:v>
                </c:pt>
                <c:pt idx="134" formatCode="m/d/yy">
                  <c:v>45838</c:v>
                </c:pt>
                <c:pt idx="135" formatCode="m/d/yy">
                  <c:v>45869</c:v>
                </c:pt>
                <c:pt idx="136" formatCode="m/d/yy">
                  <c:v>45900</c:v>
                </c:pt>
                <c:pt idx="137" formatCode="m/d/yy">
                  <c:v>45930</c:v>
                </c:pt>
                <c:pt idx="138" formatCode="m/d/yy">
                  <c:v>45961</c:v>
                </c:pt>
                <c:pt idx="139" formatCode="m/d/yy">
                  <c:v>45991</c:v>
                </c:pt>
                <c:pt idx="140">
                  <c:v>43831</c:v>
                </c:pt>
                <c:pt idx="141">
                  <c:v>43862</c:v>
                </c:pt>
                <c:pt idx="142">
                  <c:v>43891</c:v>
                </c:pt>
                <c:pt idx="143">
                  <c:v>43922</c:v>
                </c:pt>
                <c:pt idx="144">
                  <c:v>43952</c:v>
                </c:pt>
                <c:pt idx="145">
                  <c:v>43983</c:v>
                </c:pt>
                <c:pt idx="146">
                  <c:v>44013</c:v>
                </c:pt>
                <c:pt idx="147">
                  <c:v>44044</c:v>
                </c:pt>
                <c:pt idx="148">
                  <c:v>44075</c:v>
                </c:pt>
                <c:pt idx="149">
                  <c:v>44105</c:v>
                </c:pt>
                <c:pt idx="150">
                  <c:v>44136</c:v>
                </c:pt>
                <c:pt idx="151">
                  <c:v>44166</c:v>
                </c:pt>
                <c:pt idx="152">
                  <c:v>44197</c:v>
                </c:pt>
                <c:pt idx="153">
                  <c:v>44228</c:v>
                </c:pt>
                <c:pt idx="154">
                  <c:v>44256</c:v>
                </c:pt>
                <c:pt idx="155" formatCode="d\-mmm">
                  <c:v>44287</c:v>
                </c:pt>
                <c:pt idx="156">
                  <c:v>44317</c:v>
                </c:pt>
                <c:pt idx="157">
                  <c:v>44348</c:v>
                </c:pt>
                <c:pt idx="158">
                  <c:v>44378</c:v>
                </c:pt>
                <c:pt idx="159">
                  <c:v>44409</c:v>
                </c:pt>
                <c:pt idx="160">
                  <c:v>44440</c:v>
                </c:pt>
                <c:pt idx="161">
                  <c:v>44470</c:v>
                </c:pt>
                <c:pt idx="162">
                  <c:v>44501</c:v>
                </c:pt>
                <c:pt idx="163">
                  <c:v>44531</c:v>
                </c:pt>
                <c:pt idx="164">
                  <c:v>44562</c:v>
                </c:pt>
                <c:pt idx="165" formatCode="d\-mmm">
                  <c:v>44593</c:v>
                </c:pt>
                <c:pt idx="166" formatCode="d\-mmm">
                  <c:v>44621</c:v>
                </c:pt>
                <c:pt idx="167" formatCode="d\-mmm">
                  <c:v>44652</c:v>
                </c:pt>
                <c:pt idx="168" formatCode="d\-mmm">
                  <c:v>44682</c:v>
                </c:pt>
                <c:pt idx="169" formatCode="d\-mmm">
                  <c:v>44713</c:v>
                </c:pt>
                <c:pt idx="170" formatCode="d\-mmm">
                  <c:v>44743</c:v>
                </c:pt>
                <c:pt idx="171">
                  <c:v>44774</c:v>
                </c:pt>
                <c:pt idx="172">
                  <c:v>44805</c:v>
                </c:pt>
                <c:pt idx="173">
                  <c:v>44835</c:v>
                </c:pt>
                <c:pt idx="174">
                  <c:v>44866</c:v>
                </c:pt>
                <c:pt idx="175">
                  <c:v>44896</c:v>
                </c:pt>
                <c:pt idx="176" formatCode="d\-mmm">
                  <c:v>44949</c:v>
                </c:pt>
                <c:pt idx="177">
                  <c:v>44958</c:v>
                </c:pt>
                <c:pt idx="178" formatCode="d\-mmm">
                  <c:v>45008</c:v>
                </c:pt>
                <c:pt idx="179" formatCode="d\-mmm">
                  <c:v>45039</c:v>
                </c:pt>
                <c:pt idx="180" formatCode="d\-mmm">
                  <c:v>45069</c:v>
                </c:pt>
                <c:pt idx="181" formatCode="d\-mmm">
                  <c:v>45100</c:v>
                </c:pt>
                <c:pt idx="182" formatCode="m/d/yy">
                  <c:v>45138</c:v>
                </c:pt>
                <c:pt idx="183" formatCode="m/d/yy">
                  <c:v>45169</c:v>
                </c:pt>
                <c:pt idx="184" formatCode="m/d/yy">
                  <c:v>45199</c:v>
                </c:pt>
                <c:pt idx="185" formatCode="m/d/yy">
                  <c:v>45230</c:v>
                </c:pt>
                <c:pt idx="186" formatCode="m/d/yy">
                  <c:v>45260</c:v>
                </c:pt>
                <c:pt idx="187" formatCode="m/d/yy">
                  <c:v>45291</c:v>
                </c:pt>
                <c:pt idx="188" formatCode="m/d/yy">
                  <c:v>45322</c:v>
                </c:pt>
                <c:pt idx="189" formatCode="m/d/yy">
                  <c:v>45351</c:v>
                </c:pt>
                <c:pt idx="190" formatCode="m/d/yy">
                  <c:v>45382</c:v>
                </c:pt>
                <c:pt idx="191" formatCode="m/d/yy">
                  <c:v>45412</c:v>
                </c:pt>
                <c:pt idx="192" formatCode="m/d/yy">
                  <c:v>45443</c:v>
                </c:pt>
                <c:pt idx="193" formatCode="m/d/yy">
                  <c:v>45473</c:v>
                </c:pt>
                <c:pt idx="194" formatCode="m/d/yy">
                  <c:v>45504</c:v>
                </c:pt>
                <c:pt idx="195" formatCode="m/d/yy">
                  <c:v>45535</c:v>
                </c:pt>
                <c:pt idx="196" formatCode="m/d/yy">
                  <c:v>45565</c:v>
                </c:pt>
                <c:pt idx="197" formatCode="m/d/yy">
                  <c:v>45596</c:v>
                </c:pt>
                <c:pt idx="198" formatCode="m/d/yy">
                  <c:v>45626</c:v>
                </c:pt>
                <c:pt idx="199" formatCode="m/d/yy">
                  <c:v>45657</c:v>
                </c:pt>
                <c:pt idx="200" formatCode="m/d/yy">
                  <c:v>45688</c:v>
                </c:pt>
                <c:pt idx="201" formatCode="m/d/yy">
                  <c:v>45716</c:v>
                </c:pt>
                <c:pt idx="202" formatCode="m/d/yy">
                  <c:v>45747</c:v>
                </c:pt>
                <c:pt idx="203" formatCode="m/d/yy">
                  <c:v>45777</c:v>
                </c:pt>
                <c:pt idx="204" formatCode="m/d/yy">
                  <c:v>45808</c:v>
                </c:pt>
                <c:pt idx="205" formatCode="m/d/yy">
                  <c:v>45838</c:v>
                </c:pt>
                <c:pt idx="206" formatCode="m/d/yy">
                  <c:v>45869</c:v>
                </c:pt>
                <c:pt idx="207" formatCode="m/d/yy">
                  <c:v>45900</c:v>
                </c:pt>
                <c:pt idx="208" formatCode="m/d/yy">
                  <c:v>45930</c:v>
                </c:pt>
                <c:pt idx="209" formatCode="m/d/yy">
                  <c:v>45961</c:v>
                </c:pt>
                <c:pt idx="210" formatCode="m/d/yy">
                  <c:v>45991</c:v>
                </c:pt>
                <c:pt idx="211" formatCode="m/d/yy">
                  <c:v>46022</c:v>
                </c:pt>
                <c:pt idx="212" formatCode="m/d/yy">
                  <c:v>46053</c:v>
                </c:pt>
                <c:pt idx="213" formatCode="m/d/yy">
                  <c:v>46081</c:v>
                </c:pt>
                <c:pt idx="214" formatCode="m/d/yy">
                  <c:v>46112</c:v>
                </c:pt>
                <c:pt idx="215">
                  <c:v>43831</c:v>
                </c:pt>
                <c:pt idx="216">
                  <c:v>43862</c:v>
                </c:pt>
                <c:pt idx="217">
                  <c:v>43891</c:v>
                </c:pt>
                <c:pt idx="218">
                  <c:v>43922</c:v>
                </c:pt>
                <c:pt idx="219">
                  <c:v>43952</c:v>
                </c:pt>
                <c:pt idx="220">
                  <c:v>43983</c:v>
                </c:pt>
                <c:pt idx="221">
                  <c:v>44013</c:v>
                </c:pt>
                <c:pt idx="222">
                  <c:v>44044</c:v>
                </c:pt>
                <c:pt idx="223">
                  <c:v>44075</c:v>
                </c:pt>
                <c:pt idx="224">
                  <c:v>44105</c:v>
                </c:pt>
                <c:pt idx="225">
                  <c:v>44136</c:v>
                </c:pt>
                <c:pt idx="226">
                  <c:v>44166</c:v>
                </c:pt>
                <c:pt idx="227">
                  <c:v>44197</c:v>
                </c:pt>
                <c:pt idx="228">
                  <c:v>44228</c:v>
                </c:pt>
                <c:pt idx="229">
                  <c:v>44256</c:v>
                </c:pt>
                <c:pt idx="230" formatCode="d\-mmm">
                  <c:v>44287</c:v>
                </c:pt>
                <c:pt idx="231">
                  <c:v>44317</c:v>
                </c:pt>
                <c:pt idx="232">
                  <c:v>44348</c:v>
                </c:pt>
                <c:pt idx="233">
                  <c:v>44378</c:v>
                </c:pt>
                <c:pt idx="234">
                  <c:v>44409</c:v>
                </c:pt>
                <c:pt idx="235">
                  <c:v>44440</c:v>
                </c:pt>
                <c:pt idx="236">
                  <c:v>44470</c:v>
                </c:pt>
                <c:pt idx="237">
                  <c:v>44501</c:v>
                </c:pt>
                <c:pt idx="238">
                  <c:v>44531</c:v>
                </c:pt>
                <c:pt idx="239">
                  <c:v>44562</c:v>
                </c:pt>
                <c:pt idx="240" formatCode="d\-mmm">
                  <c:v>44593</c:v>
                </c:pt>
                <c:pt idx="241" formatCode="d\-mmm">
                  <c:v>44621</c:v>
                </c:pt>
                <c:pt idx="242" formatCode="d\-mmm">
                  <c:v>44652</c:v>
                </c:pt>
                <c:pt idx="243" formatCode="d\-mmm">
                  <c:v>44682</c:v>
                </c:pt>
                <c:pt idx="244" formatCode="d\-mmm">
                  <c:v>44713</c:v>
                </c:pt>
                <c:pt idx="245" formatCode="d\-mmm">
                  <c:v>44743</c:v>
                </c:pt>
                <c:pt idx="246">
                  <c:v>44774</c:v>
                </c:pt>
                <c:pt idx="247">
                  <c:v>44805</c:v>
                </c:pt>
                <c:pt idx="248">
                  <c:v>44835</c:v>
                </c:pt>
                <c:pt idx="249">
                  <c:v>44866</c:v>
                </c:pt>
                <c:pt idx="250">
                  <c:v>44896</c:v>
                </c:pt>
                <c:pt idx="251" formatCode="d\-mmm">
                  <c:v>44949</c:v>
                </c:pt>
                <c:pt idx="252">
                  <c:v>44958</c:v>
                </c:pt>
                <c:pt idx="253" formatCode="d\-mmm">
                  <c:v>45008</c:v>
                </c:pt>
                <c:pt idx="254" formatCode="d\-mmm">
                  <c:v>45039</c:v>
                </c:pt>
                <c:pt idx="255" formatCode="d\-mmm">
                  <c:v>45069</c:v>
                </c:pt>
                <c:pt idx="256" formatCode="d\-mmm">
                  <c:v>45100</c:v>
                </c:pt>
                <c:pt idx="257" formatCode="m/d/yy">
                  <c:v>45138</c:v>
                </c:pt>
                <c:pt idx="258" formatCode="m/d/yy">
                  <c:v>45169</c:v>
                </c:pt>
                <c:pt idx="259" formatCode="m/d/yy">
                  <c:v>45199</c:v>
                </c:pt>
                <c:pt idx="260" formatCode="m/d/yy">
                  <c:v>45230</c:v>
                </c:pt>
                <c:pt idx="261" formatCode="m/d/yy">
                  <c:v>45260</c:v>
                </c:pt>
                <c:pt idx="262" formatCode="m/d/yy">
                  <c:v>45291</c:v>
                </c:pt>
                <c:pt idx="263" formatCode="m/d/yy">
                  <c:v>45322</c:v>
                </c:pt>
                <c:pt idx="264" formatCode="m/d/yy">
                  <c:v>45351</c:v>
                </c:pt>
                <c:pt idx="265" formatCode="m/d/yy">
                  <c:v>45382</c:v>
                </c:pt>
                <c:pt idx="266" formatCode="m/d/yy">
                  <c:v>45412</c:v>
                </c:pt>
                <c:pt idx="267" formatCode="m/d/yy">
                  <c:v>45443</c:v>
                </c:pt>
                <c:pt idx="268" formatCode="m/d/yy">
                  <c:v>45473</c:v>
                </c:pt>
                <c:pt idx="269" formatCode="m/d/yy">
                  <c:v>45504</c:v>
                </c:pt>
                <c:pt idx="270" formatCode="m/d/yy">
                  <c:v>45535</c:v>
                </c:pt>
                <c:pt idx="271" formatCode="m/d/yy">
                  <c:v>45565</c:v>
                </c:pt>
                <c:pt idx="272" formatCode="m/d/yy">
                  <c:v>45596</c:v>
                </c:pt>
                <c:pt idx="273" formatCode="m/d/yy">
                  <c:v>45626</c:v>
                </c:pt>
                <c:pt idx="274" formatCode="m/d/yy">
                  <c:v>45657</c:v>
                </c:pt>
                <c:pt idx="275" formatCode="m/d/yy">
                  <c:v>45688</c:v>
                </c:pt>
                <c:pt idx="276" formatCode="m/d/yy">
                  <c:v>45716</c:v>
                </c:pt>
                <c:pt idx="277" formatCode="m/d/yy">
                  <c:v>45747</c:v>
                </c:pt>
                <c:pt idx="278" formatCode="m/d/yy">
                  <c:v>45777</c:v>
                </c:pt>
                <c:pt idx="279" formatCode="m/d/yy">
                  <c:v>45808</c:v>
                </c:pt>
                <c:pt idx="280" formatCode="m/d/yy">
                  <c:v>45838</c:v>
                </c:pt>
                <c:pt idx="281" formatCode="m/d/yy">
                  <c:v>45869</c:v>
                </c:pt>
                <c:pt idx="282" formatCode="m/d/yy">
                  <c:v>45900</c:v>
                </c:pt>
                <c:pt idx="283" formatCode="m/d/yy">
                  <c:v>45930</c:v>
                </c:pt>
                <c:pt idx="284" formatCode="m/d/yy">
                  <c:v>45961</c:v>
                </c:pt>
                <c:pt idx="285" formatCode="m/d/yy">
                  <c:v>45991</c:v>
                </c:pt>
                <c:pt idx="286" formatCode="m/d/yy">
                  <c:v>46022</c:v>
                </c:pt>
                <c:pt idx="287" formatCode="m/d/yy">
                  <c:v>46053</c:v>
                </c:pt>
                <c:pt idx="288" formatCode="m/d/yy">
                  <c:v>46081</c:v>
                </c:pt>
                <c:pt idx="289" formatCode="m/d/yy">
                  <c:v>46112</c:v>
                </c:pt>
                <c:pt idx="290" formatCode="m/d/yy">
                  <c:v>46142</c:v>
                </c:pt>
                <c:pt idx="291">
                  <c:v>43831</c:v>
                </c:pt>
                <c:pt idx="292">
                  <c:v>43862</c:v>
                </c:pt>
                <c:pt idx="293">
                  <c:v>43891</c:v>
                </c:pt>
                <c:pt idx="294">
                  <c:v>43922</c:v>
                </c:pt>
                <c:pt idx="295">
                  <c:v>43952</c:v>
                </c:pt>
                <c:pt idx="296">
                  <c:v>43983</c:v>
                </c:pt>
                <c:pt idx="297">
                  <c:v>44013</c:v>
                </c:pt>
                <c:pt idx="298">
                  <c:v>44044</c:v>
                </c:pt>
                <c:pt idx="299">
                  <c:v>44075</c:v>
                </c:pt>
                <c:pt idx="300">
                  <c:v>44105</c:v>
                </c:pt>
                <c:pt idx="301">
                  <c:v>44136</c:v>
                </c:pt>
                <c:pt idx="302">
                  <c:v>44166</c:v>
                </c:pt>
                <c:pt idx="303">
                  <c:v>44197</c:v>
                </c:pt>
                <c:pt idx="304">
                  <c:v>44228</c:v>
                </c:pt>
                <c:pt idx="305">
                  <c:v>44256</c:v>
                </c:pt>
                <c:pt idx="306" formatCode="d\-mmm">
                  <c:v>44287</c:v>
                </c:pt>
                <c:pt idx="307">
                  <c:v>44317</c:v>
                </c:pt>
                <c:pt idx="308">
                  <c:v>44348</c:v>
                </c:pt>
                <c:pt idx="309">
                  <c:v>44378</c:v>
                </c:pt>
                <c:pt idx="310">
                  <c:v>44409</c:v>
                </c:pt>
                <c:pt idx="311">
                  <c:v>44440</c:v>
                </c:pt>
                <c:pt idx="312">
                  <c:v>44470</c:v>
                </c:pt>
                <c:pt idx="313">
                  <c:v>44501</c:v>
                </c:pt>
                <c:pt idx="314">
                  <c:v>44531</c:v>
                </c:pt>
                <c:pt idx="315">
                  <c:v>44562</c:v>
                </c:pt>
                <c:pt idx="316" formatCode="d\-mmm">
                  <c:v>44593</c:v>
                </c:pt>
                <c:pt idx="317" formatCode="d\-mmm">
                  <c:v>44621</c:v>
                </c:pt>
                <c:pt idx="318" formatCode="d\-mmm">
                  <c:v>44652</c:v>
                </c:pt>
                <c:pt idx="319" formatCode="d\-mmm">
                  <c:v>44682</c:v>
                </c:pt>
                <c:pt idx="320" formatCode="d\-mmm">
                  <c:v>44713</c:v>
                </c:pt>
                <c:pt idx="321" formatCode="d\-mmm">
                  <c:v>44743</c:v>
                </c:pt>
                <c:pt idx="322">
                  <c:v>44774</c:v>
                </c:pt>
                <c:pt idx="323">
                  <c:v>44805</c:v>
                </c:pt>
                <c:pt idx="324">
                  <c:v>44835</c:v>
                </c:pt>
                <c:pt idx="325">
                  <c:v>44866</c:v>
                </c:pt>
                <c:pt idx="326">
                  <c:v>44896</c:v>
                </c:pt>
                <c:pt idx="327" formatCode="d\-mmm">
                  <c:v>44949</c:v>
                </c:pt>
                <c:pt idx="328">
                  <c:v>44958</c:v>
                </c:pt>
                <c:pt idx="329" formatCode="d\-mmm">
                  <c:v>45008</c:v>
                </c:pt>
                <c:pt idx="330" formatCode="d\-mmm">
                  <c:v>45039</c:v>
                </c:pt>
                <c:pt idx="331" formatCode="d\-mmm">
                  <c:v>45069</c:v>
                </c:pt>
                <c:pt idx="332" formatCode="d\-mmm">
                  <c:v>45100</c:v>
                </c:pt>
                <c:pt idx="333" formatCode="m/d/yy">
                  <c:v>45138</c:v>
                </c:pt>
                <c:pt idx="334" formatCode="m/d/yy">
                  <c:v>45169</c:v>
                </c:pt>
                <c:pt idx="335" formatCode="m/d/yy">
                  <c:v>45199</c:v>
                </c:pt>
                <c:pt idx="336" formatCode="m/d/yy">
                  <c:v>45230</c:v>
                </c:pt>
                <c:pt idx="337" formatCode="m/d/yy">
                  <c:v>45260</c:v>
                </c:pt>
                <c:pt idx="338" formatCode="m/d/yy">
                  <c:v>45291</c:v>
                </c:pt>
                <c:pt idx="339" formatCode="m/d/yy">
                  <c:v>45322</c:v>
                </c:pt>
                <c:pt idx="340" formatCode="m/d/yy">
                  <c:v>45351</c:v>
                </c:pt>
                <c:pt idx="341" formatCode="m/d/yy">
                  <c:v>45382</c:v>
                </c:pt>
                <c:pt idx="342" formatCode="m/d/yy">
                  <c:v>45412</c:v>
                </c:pt>
                <c:pt idx="343" formatCode="m/d/yy">
                  <c:v>45443</c:v>
                </c:pt>
                <c:pt idx="344" formatCode="m/d/yy">
                  <c:v>45473</c:v>
                </c:pt>
                <c:pt idx="345" formatCode="m/d/yy">
                  <c:v>45504</c:v>
                </c:pt>
                <c:pt idx="346" formatCode="m/d/yy">
                  <c:v>45535</c:v>
                </c:pt>
                <c:pt idx="347" formatCode="m/d/yy">
                  <c:v>45565</c:v>
                </c:pt>
                <c:pt idx="348" formatCode="m/d/yy">
                  <c:v>45596</c:v>
                </c:pt>
                <c:pt idx="349" formatCode="m/d/yy">
                  <c:v>45626</c:v>
                </c:pt>
                <c:pt idx="350" formatCode="m/d/yy">
                  <c:v>45657</c:v>
                </c:pt>
                <c:pt idx="351" formatCode="m/d/yy">
                  <c:v>45688</c:v>
                </c:pt>
                <c:pt idx="352" formatCode="m/d/yy">
                  <c:v>45716</c:v>
                </c:pt>
                <c:pt idx="353" formatCode="m/d/yy">
                  <c:v>45747</c:v>
                </c:pt>
                <c:pt idx="354" formatCode="m/d/yy">
                  <c:v>45777</c:v>
                </c:pt>
                <c:pt idx="355" formatCode="m/d/yy">
                  <c:v>45808</c:v>
                </c:pt>
                <c:pt idx="356" formatCode="m/d/yy">
                  <c:v>45838</c:v>
                </c:pt>
                <c:pt idx="357" formatCode="m/d/yy">
                  <c:v>45869</c:v>
                </c:pt>
                <c:pt idx="358" formatCode="m/d/yy">
                  <c:v>45900</c:v>
                </c:pt>
                <c:pt idx="359" formatCode="m/d/yy">
                  <c:v>45930</c:v>
                </c:pt>
                <c:pt idx="360" formatCode="m/d/yy">
                  <c:v>45961</c:v>
                </c:pt>
                <c:pt idx="361" formatCode="m/d/yy">
                  <c:v>45991</c:v>
                </c:pt>
                <c:pt idx="362" formatCode="m/d/yy">
                  <c:v>46022</c:v>
                </c:pt>
                <c:pt idx="363" formatCode="m/d/yy">
                  <c:v>46053</c:v>
                </c:pt>
                <c:pt idx="364" formatCode="m/d/yy">
                  <c:v>46081</c:v>
                </c:pt>
                <c:pt idx="365" formatCode="m/d/yy">
                  <c:v>46112</c:v>
                </c:pt>
                <c:pt idx="366" formatCode="m/d/yy">
                  <c:v>46142</c:v>
                </c:pt>
                <c:pt idx="367" formatCode="m/d/yy">
                  <c:v>46173</c:v>
                </c:pt>
                <c:pt idx="368">
                  <c:v>43831</c:v>
                </c:pt>
                <c:pt idx="369">
                  <c:v>43862</c:v>
                </c:pt>
                <c:pt idx="370">
                  <c:v>43891</c:v>
                </c:pt>
                <c:pt idx="371">
                  <c:v>43922</c:v>
                </c:pt>
                <c:pt idx="372">
                  <c:v>43952</c:v>
                </c:pt>
                <c:pt idx="373">
                  <c:v>43983</c:v>
                </c:pt>
                <c:pt idx="374">
                  <c:v>44013</c:v>
                </c:pt>
                <c:pt idx="375">
                  <c:v>44044</c:v>
                </c:pt>
                <c:pt idx="376">
                  <c:v>44075</c:v>
                </c:pt>
                <c:pt idx="377">
                  <c:v>44105</c:v>
                </c:pt>
                <c:pt idx="378">
                  <c:v>44136</c:v>
                </c:pt>
                <c:pt idx="379">
                  <c:v>44166</c:v>
                </c:pt>
                <c:pt idx="380">
                  <c:v>44197</c:v>
                </c:pt>
                <c:pt idx="381">
                  <c:v>44228</c:v>
                </c:pt>
                <c:pt idx="382">
                  <c:v>44256</c:v>
                </c:pt>
                <c:pt idx="383" formatCode="d\-mmm">
                  <c:v>44287</c:v>
                </c:pt>
                <c:pt idx="384">
                  <c:v>44317</c:v>
                </c:pt>
                <c:pt idx="385">
                  <c:v>44348</c:v>
                </c:pt>
                <c:pt idx="386">
                  <c:v>44378</c:v>
                </c:pt>
                <c:pt idx="387">
                  <c:v>44409</c:v>
                </c:pt>
                <c:pt idx="388">
                  <c:v>44440</c:v>
                </c:pt>
                <c:pt idx="389">
                  <c:v>44470</c:v>
                </c:pt>
                <c:pt idx="390">
                  <c:v>44501</c:v>
                </c:pt>
                <c:pt idx="391">
                  <c:v>44531</c:v>
                </c:pt>
                <c:pt idx="392">
                  <c:v>44562</c:v>
                </c:pt>
                <c:pt idx="393" formatCode="d\-mmm">
                  <c:v>44593</c:v>
                </c:pt>
                <c:pt idx="394" formatCode="d\-mmm">
                  <c:v>44621</c:v>
                </c:pt>
                <c:pt idx="395" formatCode="d\-mmm">
                  <c:v>44652</c:v>
                </c:pt>
                <c:pt idx="396" formatCode="d\-mmm">
                  <c:v>44682</c:v>
                </c:pt>
                <c:pt idx="397" formatCode="d\-mmm">
                  <c:v>44713</c:v>
                </c:pt>
                <c:pt idx="398" formatCode="d\-mmm">
                  <c:v>44743</c:v>
                </c:pt>
                <c:pt idx="399">
                  <c:v>44774</c:v>
                </c:pt>
                <c:pt idx="400">
                  <c:v>44805</c:v>
                </c:pt>
                <c:pt idx="401">
                  <c:v>44835</c:v>
                </c:pt>
                <c:pt idx="402">
                  <c:v>44866</c:v>
                </c:pt>
                <c:pt idx="403">
                  <c:v>44896</c:v>
                </c:pt>
                <c:pt idx="404" formatCode="d\-mmm">
                  <c:v>44949</c:v>
                </c:pt>
                <c:pt idx="405">
                  <c:v>44958</c:v>
                </c:pt>
                <c:pt idx="406" formatCode="d\-mmm">
                  <c:v>45008</c:v>
                </c:pt>
                <c:pt idx="407" formatCode="d\-mmm">
                  <c:v>45039</c:v>
                </c:pt>
                <c:pt idx="408" formatCode="d\-mmm">
                  <c:v>45069</c:v>
                </c:pt>
                <c:pt idx="409" formatCode="d\-mmm">
                  <c:v>45100</c:v>
                </c:pt>
                <c:pt idx="410" formatCode="m/d/yy">
                  <c:v>45138</c:v>
                </c:pt>
                <c:pt idx="411" formatCode="m/d/yy">
                  <c:v>45169</c:v>
                </c:pt>
                <c:pt idx="412" formatCode="m/d/yy">
                  <c:v>45199</c:v>
                </c:pt>
                <c:pt idx="413" formatCode="m/d/yy">
                  <c:v>45230</c:v>
                </c:pt>
                <c:pt idx="414" formatCode="m/d/yy">
                  <c:v>45260</c:v>
                </c:pt>
                <c:pt idx="415" formatCode="m/d/yy">
                  <c:v>45291</c:v>
                </c:pt>
                <c:pt idx="416" formatCode="m/d/yy">
                  <c:v>45322</c:v>
                </c:pt>
                <c:pt idx="417" formatCode="m/d/yy">
                  <c:v>45351</c:v>
                </c:pt>
                <c:pt idx="418" formatCode="m/d/yy">
                  <c:v>45382</c:v>
                </c:pt>
                <c:pt idx="419" formatCode="m/d/yy">
                  <c:v>45412</c:v>
                </c:pt>
                <c:pt idx="420" formatCode="m/d/yy">
                  <c:v>45443</c:v>
                </c:pt>
                <c:pt idx="421" formatCode="m/d/yy">
                  <c:v>45473</c:v>
                </c:pt>
                <c:pt idx="422" formatCode="m/d/yy">
                  <c:v>45504</c:v>
                </c:pt>
                <c:pt idx="423" formatCode="m/d/yy">
                  <c:v>45535</c:v>
                </c:pt>
                <c:pt idx="424" formatCode="m/d/yy">
                  <c:v>45565</c:v>
                </c:pt>
                <c:pt idx="425" formatCode="m/d/yy">
                  <c:v>45596</c:v>
                </c:pt>
                <c:pt idx="426" formatCode="m/d/yy">
                  <c:v>45626</c:v>
                </c:pt>
                <c:pt idx="427" formatCode="m/d/yy">
                  <c:v>45657</c:v>
                </c:pt>
                <c:pt idx="428" formatCode="m/d/yy">
                  <c:v>45688</c:v>
                </c:pt>
                <c:pt idx="429" formatCode="m/d/yy">
                  <c:v>45716</c:v>
                </c:pt>
                <c:pt idx="430" formatCode="m/d/yy">
                  <c:v>45747</c:v>
                </c:pt>
                <c:pt idx="431" formatCode="m/d/yy">
                  <c:v>45777</c:v>
                </c:pt>
                <c:pt idx="432" formatCode="m/d/yy">
                  <c:v>45808</c:v>
                </c:pt>
                <c:pt idx="433" formatCode="m/d/yy">
                  <c:v>45838</c:v>
                </c:pt>
                <c:pt idx="434" formatCode="m/d/yy">
                  <c:v>45869</c:v>
                </c:pt>
                <c:pt idx="435" formatCode="m/d/yy">
                  <c:v>45900</c:v>
                </c:pt>
                <c:pt idx="436" formatCode="m/d/yy">
                  <c:v>45930</c:v>
                </c:pt>
                <c:pt idx="437" formatCode="m/d/yy">
                  <c:v>45961</c:v>
                </c:pt>
                <c:pt idx="438" formatCode="m/d/yy">
                  <c:v>45991</c:v>
                </c:pt>
                <c:pt idx="439" formatCode="m/d/yy">
                  <c:v>46022</c:v>
                </c:pt>
                <c:pt idx="440" formatCode="m/d/yy">
                  <c:v>46053</c:v>
                </c:pt>
                <c:pt idx="441" formatCode="m/d/yy">
                  <c:v>46081</c:v>
                </c:pt>
                <c:pt idx="442" formatCode="m/d/yy">
                  <c:v>46112</c:v>
                </c:pt>
                <c:pt idx="443" formatCode="m/d/yy">
                  <c:v>46142</c:v>
                </c:pt>
                <c:pt idx="444" formatCode="m/d/yy">
                  <c:v>46173</c:v>
                </c:pt>
                <c:pt idx="445" formatCode="m/d/yy">
                  <c:v>46203</c:v>
                </c:pt>
                <c:pt idx="446" formatCode="m/d/yy">
                  <c:v>46234</c:v>
                </c:pt>
                <c:pt idx="447">
                  <c:v>43831</c:v>
                </c:pt>
                <c:pt idx="448">
                  <c:v>43862</c:v>
                </c:pt>
                <c:pt idx="449">
                  <c:v>43891</c:v>
                </c:pt>
                <c:pt idx="450">
                  <c:v>43922</c:v>
                </c:pt>
                <c:pt idx="451">
                  <c:v>43952</c:v>
                </c:pt>
                <c:pt idx="452">
                  <c:v>43983</c:v>
                </c:pt>
                <c:pt idx="453">
                  <c:v>44013</c:v>
                </c:pt>
                <c:pt idx="454">
                  <c:v>44044</c:v>
                </c:pt>
                <c:pt idx="455">
                  <c:v>44075</c:v>
                </c:pt>
                <c:pt idx="456">
                  <c:v>44105</c:v>
                </c:pt>
                <c:pt idx="457">
                  <c:v>44136</c:v>
                </c:pt>
                <c:pt idx="458">
                  <c:v>44166</c:v>
                </c:pt>
                <c:pt idx="459">
                  <c:v>44197</c:v>
                </c:pt>
                <c:pt idx="460">
                  <c:v>44228</c:v>
                </c:pt>
                <c:pt idx="461">
                  <c:v>44256</c:v>
                </c:pt>
                <c:pt idx="462" formatCode="d\-mmm">
                  <c:v>44287</c:v>
                </c:pt>
                <c:pt idx="463">
                  <c:v>44317</c:v>
                </c:pt>
                <c:pt idx="464">
                  <c:v>44348</c:v>
                </c:pt>
                <c:pt idx="465">
                  <c:v>44378</c:v>
                </c:pt>
                <c:pt idx="466">
                  <c:v>44409</c:v>
                </c:pt>
                <c:pt idx="467">
                  <c:v>44440</c:v>
                </c:pt>
                <c:pt idx="468">
                  <c:v>44470</c:v>
                </c:pt>
                <c:pt idx="469">
                  <c:v>44501</c:v>
                </c:pt>
                <c:pt idx="470">
                  <c:v>44531</c:v>
                </c:pt>
                <c:pt idx="471">
                  <c:v>44562</c:v>
                </c:pt>
                <c:pt idx="472" formatCode="d\-mmm">
                  <c:v>44593</c:v>
                </c:pt>
                <c:pt idx="473" formatCode="d\-mmm">
                  <c:v>44621</c:v>
                </c:pt>
                <c:pt idx="474" formatCode="d\-mmm">
                  <c:v>44652</c:v>
                </c:pt>
                <c:pt idx="475" formatCode="d\-mmm">
                  <c:v>44682</c:v>
                </c:pt>
                <c:pt idx="476" formatCode="d\-mmm">
                  <c:v>44713</c:v>
                </c:pt>
                <c:pt idx="477" formatCode="d\-mmm">
                  <c:v>44743</c:v>
                </c:pt>
                <c:pt idx="478">
                  <c:v>44774</c:v>
                </c:pt>
                <c:pt idx="479">
                  <c:v>44805</c:v>
                </c:pt>
                <c:pt idx="480">
                  <c:v>44835</c:v>
                </c:pt>
                <c:pt idx="481">
                  <c:v>44866</c:v>
                </c:pt>
                <c:pt idx="482">
                  <c:v>44896</c:v>
                </c:pt>
                <c:pt idx="483" formatCode="d\-mmm">
                  <c:v>44949</c:v>
                </c:pt>
                <c:pt idx="484">
                  <c:v>44958</c:v>
                </c:pt>
                <c:pt idx="485" formatCode="d\-mmm">
                  <c:v>45008</c:v>
                </c:pt>
                <c:pt idx="486" formatCode="d\-mmm">
                  <c:v>45039</c:v>
                </c:pt>
                <c:pt idx="487" formatCode="d\-mmm">
                  <c:v>45069</c:v>
                </c:pt>
                <c:pt idx="488" formatCode="d\-mmm">
                  <c:v>45100</c:v>
                </c:pt>
                <c:pt idx="489" formatCode="m/d/yy">
                  <c:v>45138</c:v>
                </c:pt>
                <c:pt idx="490" formatCode="m/d/yy">
                  <c:v>45169</c:v>
                </c:pt>
                <c:pt idx="491" formatCode="m/d/yy">
                  <c:v>45199</c:v>
                </c:pt>
                <c:pt idx="492" formatCode="m/d/yy">
                  <c:v>45230</c:v>
                </c:pt>
                <c:pt idx="493" formatCode="m/d/yy">
                  <c:v>45260</c:v>
                </c:pt>
                <c:pt idx="494" formatCode="m/d/yy">
                  <c:v>45291</c:v>
                </c:pt>
                <c:pt idx="495" formatCode="m/d/yy">
                  <c:v>45322</c:v>
                </c:pt>
                <c:pt idx="496" formatCode="m/d/yy">
                  <c:v>45351</c:v>
                </c:pt>
                <c:pt idx="497" formatCode="m/d/yy">
                  <c:v>45382</c:v>
                </c:pt>
                <c:pt idx="498" formatCode="m/d/yy">
                  <c:v>45412</c:v>
                </c:pt>
                <c:pt idx="499" formatCode="m/d/yy">
                  <c:v>45443</c:v>
                </c:pt>
                <c:pt idx="500" formatCode="m/d/yy">
                  <c:v>45473</c:v>
                </c:pt>
                <c:pt idx="501" formatCode="m/d/yy">
                  <c:v>45504</c:v>
                </c:pt>
                <c:pt idx="502" formatCode="m/d/yy">
                  <c:v>45535</c:v>
                </c:pt>
                <c:pt idx="503" formatCode="m/d/yy">
                  <c:v>45565</c:v>
                </c:pt>
                <c:pt idx="504" formatCode="m/d/yy">
                  <c:v>45596</c:v>
                </c:pt>
                <c:pt idx="505" formatCode="m/d/yy">
                  <c:v>45626</c:v>
                </c:pt>
                <c:pt idx="506" formatCode="m/d/yy">
                  <c:v>45657</c:v>
                </c:pt>
                <c:pt idx="507" formatCode="m/d/yy">
                  <c:v>45688</c:v>
                </c:pt>
                <c:pt idx="508" formatCode="m/d/yy">
                  <c:v>45716</c:v>
                </c:pt>
                <c:pt idx="509" formatCode="m/d/yy">
                  <c:v>45747</c:v>
                </c:pt>
                <c:pt idx="510" formatCode="m/d/yy">
                  <c:v>45777</c:v>
                </c:pt>
                <c:pt idx="511" formatCode="m/d/yy">
                  <c:v>45808</c:v>
                </c:pt>
                <c:pt idx="512" formatCode="m/d/yy">
                  <c:v>45838</c:v>
                </c:pt>
                <c:pt idx="513" formatCode="m/d/yy">
                  <c:v>45869</c:v>
                </c:pt>
                <c:pt idx="514" formatCode="m/d/yy">
                  <c:v>45900</c:v>
                </c:pt>
                <c:pt idx="515" formatCode="m/d/yy">
                  <c:v>45930</c:v>
                </c:pt>
                <c:pt idx="516" formatCode="m/d/yy">
                  <c:v>45961</c:v>
                </c:pt>
                <c:pt idx="517" formatCode="m/d/yy">
                  <c:v>45991</c:v>
                </c:pt>
                <c:pt idx="518" formatCode="m/d/yy">
                  <c:v>46022</c:v>
                </c:pt>
                <c:pt idx="519" formatCode="m/d/yy">
                  <c:v>46053</c:v>
                </c:pt>
                <c:pt idx="520" formatCode="m/d/yy">
                  <c:v>46081</c:v>
                </c:pt>
                <c:pt idx="521" formatCode="m/d/yy">
                  <c:v>46112</c:v>
                </c:pt>
                <c:pt idx="522" formatCode="m/d/yy">
                  <c:v>46142</c:v>
                </c:pt>
                <c:pt idx="523" formatCode="m/d/yy">
                  <c:v>46173</c:v>
                </c:pt>
                <c:pt idx="524" formatCode="m/d/yy">
                  <c:v>46203</c:v>
                </c:pt>
                <c:pt idx="525" formatCode="m/d/yy">
                  <c:v>46234</c:v>
                </c:pt>
                <c:pt idx="526" formatCode="m/d/yy">
                  <c:v>46265</c:v>
                </c:pt>
              </c:numCache>
            </c:numRef>
          </c:cat>
          <c:val>
            <c:numRef>
              <c:f>(Sheet1!$B$1:$B$69,Sheet1!$B$1:$B$71,Sheet1!$B$1:$B$75,Sheet1!$B$1:$B$76,Sheet1!$B$1:$B$77,Sheet1!$B$1:$B$79,Sheet1!$B$1:$B$80)</c:f>
              <c:numCache>
                <c:formatCode>General</c:formatCode>
                <c:ptCount val="527"/>
                <c:pt idx="0">
                  <c:v>10.5</c:v>
                </c:pt>
                <c:pt idx="1">
                  <c:v>7.56</c:v>
                </c:pt>
                <c:pt idx="2">
                  <c:v>4.6100000000000003</c:v>
                </c:pt>
                <c:pt idx="3">
                  <c:v>4.22</c:v>
                </c:pt>
                <c:pt idx="4">
                  <c:v>3.63</c:v>
                </c:pt>
                <c:pt idx="5">
                  <c:v>3.53</c:v>
                </c:pt>
                <c:pt idx="6">
                  <c:v>3.84</c:v>
                </c:pt>
                <c:pt idx="7">
                  <c:v>5.91</c:v>
                </c:pt>
                <c:pt idx="8">
                  <c:v>11.22</c:v>
                </c:pt>
                <c:pt idx="9">
                  <c:v>15.88</c:v>
                </c:pt>
                <c:pt idx="10">
                  <c:v>17.25</c:v>
                </c:pt>
                <c:pt idx="11">
                  <c:v>17.190000000000001</c:v>
                </c:pt>
                <c:pt idx="12">
                  <c:v>17.25</c:v>
                </c:pt>
                <c:pt idx="13">
                  <c:v>19.88</c:v>
                </c:pt>
                <c:pt idx="14">
                  <c:v>26.44</c:v>
                </c:pt>
                <c:pt idx="15">
                  <c:v>33.31</c:v>
                </c:pt>
                <c:pt idx="16">
                  <c:v>43.91</c:v>
                </c:pt>
                <c:pt idx="17">
                  <c:v>53.88</c:v>
                </c:pt>
                <c:pt idx="18">
                  <c:v>57.88</c:v>
                </c:pt>
                <c:pt idx="19">
                  <c:v>58.13</c:v>
                </c:pt>
                <c:pt idx="20">
                  <c:v>58.06</c:v>
                </c:pt>
                <c:pt idx="21">
                  <c:v>41.69</c:v>
                </c:pt>
                <c:pt idx="22">
                  <c:v>36.44</c:v>
                </c:pt>
                <c:pt idx="23">
                  <c:v>21.56</c:v>
                </c:pt>
                <c:pt idx="24">
                  <c:v>19.5</c:v>
                </c:pt>
                <c:pt idx="25">
                  <c:v>21.13</c:v>
                </c:pt>
                <c:pt idx="26">
                  <c:v>29.31</c:v>
                </c:pt>
                <c:pt idx="27">
                  <c:v>29</c:v>
                </c:pt>
                <c:pt idx="28">
                  <c:v>29.78</c:v>
                </c:pt>
                <c:pt idx="29">
                  <c:v>22.81</c:v>
                </c:pt>
                <c:pt idx="30">
                  <c:v>13.56</c:v>
                </c:pt>
                <c:pt idx="31">
                  <c:v>8.44</c:v>
                </c:pt>
                <c:pt idx="32">
                  <c:v>6.03</c:v>
                </c:pt>
                <c:pt idx="33">
                  <c:v>8.9700000000000006</c:v>
                </c:pt>
                <c:pt idx="34">
                  <c:v>9</c:v>
                </c:pt>
                <c:pt idx="35">
                  <c:v>9</c:v>
                </c:pt>
                <c:pt idx="36">
                  <c:v>9.08</c:v>
                </c:pt>
                <c:pt idx="37">
                  <c:v>12.16</c:v>
                </c:pt>
                <c:pt idx="38">
                  <c:v>14.28</c:v>
                </c:pt>
                <c:pt idx="39">
                  <c:v>15.53</c:v>
                </c:pt>
                <c:pt idx="40">
                  <c:v>16.72</c:v>
                </c:pt>
                <c:pt idx="41">
                  <c:v>10.81</c:v>
                </c:pt>
                <c:pt idx="42">
                  <c:v>5.13</c:v>
                </c:pt>
                <c:pt idx="43">
                  <c:v>8.34</c:v>
                </c:pt>
                <c:pt idx="44">
                  <c:v>9.9700000000000006</c:v>
                </c:pt>
                <c:pt idx="45">
                  <c:v>15.47</c:v>
                </c:pt>
                <c:pt idx="46">
                  <c:v>18.190000000000001</c:v>
                </c:pt>
                <c:pt idx="47">
                  <c:v>19.309999999999999</c:v>
                </c:pt>
                <c:pt idx="48">
                  <c:v>18.940000000000001</c:v>
                </c:pt>
                <c:pt idx="49">
                  <c:v>18.63</c:v>
                </c:pt>
                <c:pt idx="50">
                  <c:v>19.940000000000001</c:v>
                </c:pt>
                <c:pt idx="51">
                  <c:v>21.5</c:v>
                </c:pt>
                <c:pt idx="52">
                  <c:v>21.25</c:v>
                </c:pt>
                <c:pt idx="53">
                  <c:v>15.75</c:v>
                </c:pt>
                <c:pt idx="54">
                  <c:v>10.06</c:v>
                </c:pt>
                <c:pt idx="55">
                  <c:v>9.1300000000000008</c:v>
                </c:pt>
                <c:pt idx="56">
                  <c:v>9.19</c:v>
                </c:pt>
                <c:pt idx="57">
                  <c:v>8.5</c:v>
                </c:pt>
                <c:pt idx="58">
                  <c:v>8.15</c:v>
                </c:pt>
                <c:pt idx="59">
                  <c:v>5.44</c:v>
                </c:pt>
                <c:pt idx="60">
                  <c:v>5.38</c:v>
                </c:pt>
                <c:pt idx="61">
                  <c:v>6.25</c:v>
                </c:pt>
                <c:pt idx="62">
                  <c:v>10.06</c:v>
                </c:pt>
                <c:pt idx="63">
                  <c:v>5.44</c:v>
                </c:pt>
                <c:pt idx="64">
                  <c:v>4.13</c:v>
                </c:pt>
                <c:pt idx="65">
                  <c:v>4</c:v>
                </c:pt>
                <c:pt idx="66">
                  <c:v>3.31</c:v>
                </c:pt>
                <c:pt idx="67">
                  <c:v>2.66</c:v>
                </c:pt>
                <c:pt idx="68">
                  <c:v>2.66</c:v>
                </c:pt>
                <c:pt idx="69">
                  <c:v>10.5</c:v>
                </c:pt>
                <c:pt idx="70">
                  <c:v>7.56</c:v>
                </c:pt>
                <c:pt idx="71">
                  <c:v>4.6100000000000003</c:v>
                </c:pt>
                <c:pt idx="72">
                  <c:v>4.22</c:v>
                </c:pt>
                <c:pt idx="73">
                  <c:v>3.63</c:v>
                </c:pt>
                <c:pt idx="74">
                  <c:v>3.53</c:v>
                </c:pt>
                <c:pt idx="75">
                  <c:v>3.84</c:v>
                </c:pt>
                <c:pt idx="76">
                  <c:v>5.91</c:v>
                </c:pt>
                <c:pt idx="77">
                  <c:v>11.22</c:v>
                </c:pt>
                <c:pt idx="78">
                  <c:v>15.88</c:v>
                </c:pt>
                <c:pt idx="79">
                  <c:v>17.25</c:v>
                </c:pt>
                <c:pt idx="80">
                  <c:v>17.190000000000001</c:v>
                </c:pt>
                <c:pt idx="81">
                  <c:v>17.25</c:v>
                </c:pt>
                <c:pt idx="82">
                  <c:v>19.88</c:v>
                </c:pt>
                <c:pt idx="83">
                  <c:v>26.44</c:v>
                </c:pt>
                <c:pt idx="84">
                  <c:v>33.31</c:v>
                </c:pt>
                <c:pt idx="85">
                  <c:v>43.91</c:v>
                </c:pt>
                <c:pt idx="86">
                  <c:v>53.88</c:v>
                </c:pt>
                <c:pt idx="87">
                  <c:v>57.88</c:v>
                </c:pt>
                <c:pt idx="88">
                  <c:v>58.13</c:v>
                </c:pt>
                <c:pt idx="89">
                  <c:v>58.06</c:v>
                </c:pt>
                <c:pt idx="90">
                  <c:v>41.69</c:v>
                </c:pt>
                <c:pt idx="91">
                  <c:v>36.44</c:v>
                </c:pt>
                <c:pt idx="92">
                  <c:v>21.56</c:v>
                </c:pt>
                <c:pt idx="93">
                  <c:v>19.5</c:v>
                </c:pt>
                <c:pt idx="94">
                  <c:v>21.13</c:v>
                </c:pt>
                <c:pt idx="95">
                  <c:v>29.31</c:v>
                </c:pt>
                <c:pt idx="96">
                  <c:v>29</c:v>
                </c:pt>
                <c:pt idx="97">
                  <c:v>29.78</c:v>
                </c:pt>
                <c:pt idx="98">
                  <c:v>22.81</c:v>
                </c:pt>
                <c:pt idx="99">
                  <c:v>13.56</c:v>
                </c:pt>
                <c:pt idx="100">
                  <c:v>8.44</c:v>
                </c:pt>
                <c:pt idx="101">
                  <c:v>6.03</c:v>
                </c:pt>
                <c:pt idx="102">
                  <c:v>8.9700000000000006</c:v>
                </c:pt>
                <c:pt idx="103">
                  <c:v>9</c:v>
                </c:pt>
                <c:pt idx="104">
                  <c:v>9</c:v>
                </c:pt>
                <c:pt idx="105">
                  <c:v>9.08</c:v>
                </c:pt>
                <c:pt idx="106">
                  <c:v>12.16</c:v>
                </c:pt>
                <c:pt idx="107">
                  <c:v>14.28</c:v>
                </c:pt>
                <c:pt idx="108">
                  <c:v>15.53</c:v>
                </c:pt>
                <c:pt idx="109">
                  <c:v>16.72</c:v>
                </c:pt>
                <c:pt idx="110">
                  <c:v>10.81</c:v>
                </c:pt>
                <c:pt idx="111">
                  <c:v>5.13</c:v>
                </c:pt>
                <c:pt idx="112">
                  <c:v>8.34</c:v>
                </c:pt>
                <c:pt idx="113">
                  <c:v>9.9700000000000006</c:v>
                </c:pt>
                <c:pt idx="114">
                  <c:v>15.47</c:v>
                </c:pt>
                <c:pt idx="115">
                  <c:v>18.190000000000001</c:v>
                </c:pt>
                <c:pt idx="116">
                  <c:v>19.309999999999999</c:v>
                </c:pt>
                <c:pt idx="117">
                  <c:v>18.940000000000001</c:v>
                </c:pt>
                <c:pt idx="118">
                  <c:v>18.63</c:v>
                </c:pt>
                <c:pt idx="119">
                  <c:v>19.940000000000001</c:v>
                </c:pt>
                <c:pt idx="120">
                  <c:v>21.5</c:v>
                </c:pt>
                <c:pt idx="121">
                  <c:v>21.25</c:v>
                </c:pt>
                <c:pt idx="122">
                  <c:v>15.75</c:v>
                </c:pt>
                <c:pt idx="123">
                  <c:v>10.06</c:v>
                </c:pt>
                <c:pt idx="124">
                  <c:v>9.1300000000000008</c:v>
                </c:pt>
                <c:pt idx="125">
                  <c:v>9.19</c:v>
                </c:pt>
                <c:pt idx="126">
                  <c:v>8.5</c:v>
                </c:pt>
                <c:pt idx="127">
                  <c:v>8.15</c:v>
                </c:pt>
                <c:pt idx="128">
                  <c:v>5.44</c:v>
                </c:pt>
                <c:pt idx="129">
                  <c:v>5.38</c:v>
                </c:pt>
                <c:pt idx="130">
                  <c:v>6.25</c:v>
                </c:pt>
                <c:pt idx="131">
                  <c:v>10.06</c:v>
                </c:pt>
                <c:pt idx="132">
                  <c:v>5.44</c:v>
                </c:pt>
                <c:pt idx="133">
                  <c:v>4.13</c:v>
                </c:pt>
                <c:pt idx="134">
                  <c:v>4</c:v>
                </c:pt>
                <c:pt idx="135">
                  <c:v>3.31</c:v>
                </c:pt>
                <c:pt idx="136">
                  <c:v>2.66</c:v>
                </c:pt>
                <c:pt idx="137">
                  <c:v>2.66</c:v>
                </c:pt>
                <c:pt idx="138">
                  <c:v>3.25</c:v>
                </c:pt>
                <c:pt idx="139">
                  <c:v>3</c:v>
                </c:pt>
                <c:pt idx="140">
                  <c:v>10.5</c:v>
                </c:pt>
                <c:pt idx="141">
                  <c:v>7.56</c:v>
                </c:pt>
                <c:pt idx="142">
                  <c:v>4.6100000000000003</c:v>
                </c:pt>
                <c:pt idx="143">
                  <c:v>4.22</c:v>
                </c:pt>
                <c:pt idx="144">
                  <c:v>3.63</c:v>
                </c:pt>
                <c:pt idx="145">
                  <c:v>3.53</c:v>
                </c:pt>
                <c:pt idx="146">
                  <c:v>3.84</c:v>
                </c:pt>
                <c:pt idx="147">
                  <c:v>5.91</c:v>
                </c:pt>
                <c:pt idx="148">
                  <c:v>11.22</c:v>
                </c:pt>
                <c:pt idx="149">
                  <c:v>15.88</c:v>
                </c:pt>
                <c:pt idx="150">
                  <c:v>17.25</c:v>
                </c:pt>
                <c:pt idx="151">
                  <c:v>17.190000000000001</c:v>
                </c:pt>
                <c:pt idx="152">
                  <c:v>17.25</c:v>
                </c:pt>
                <c:pt idx="153">
                  <c:v>19.88</c:v>
                </c:pt>
                <c:pt idx="154">
                  <c:v>26.44</c:v>
                </c:pt>
                <c:pt idx="155">
                  <c:v>33.31</c:v>
                </c:pt>
                <c:pt idx="156">
                  <c:v>43.91</c:v>
                </c:pt>
                <c:pt idx="157">
                  <c:v>53.88</c:v>
                </c:pt>
                <c:pt idx="158">
                  <c:v>57.88</c:v>
                </c:pt>
                <c:pt idx="159">
                  <c:v>58.13</c:v>
                </c:pt>
                <c:pt idx="160">
                  <c:v>58.06</c:v>
                </c:pt>
                <c:pt idx="161">
                  <c:v>41.69</c:v>
                </c:pt>
                <c:pt idx="162">
                  <c:v>36.44</c:v>
                </c:pt>
                <c:pt idx="163">
                  <c:v>21.56</c:v>
                </c:pt>
                <c:pt idx="164">
                  <c:v>19.5</c:v>
                </c:pt>
                <c:pt idx="165">
                  <c:v>21.13</c:v>
                </c:pt>
                <c:pt idx="166">
                  <c:v>29.31</c:v>
                </c:pt>
                <c:pt idx="167">
                  <c:v>29</c:v>
                </c:pt>
                <c:pt idx="168">
                  <c:v>29.78</c:v>
                </c:pt>
                <c:pt idx="169">
                  <c:v>22.81</c:v>
                </c:pt>
                <c:pt idx="170">
                  <c:v>13.56</c:v>
                </c:pt>
                <c:pt idx="171">
                  <c:v>8.44</c:v>
                </c:pt>
                <c:pt idx="172">
                  <c:v>6.03</c:v>
                </c:pt>
                <c:pt idx="173">
                  <c:v>8.9700000000000006</c:v>
                </c:pt>
                <c:pt idx="174">
                  <c:v>9</c:v>
                </c:pt>
                <c:pt idx="175">
                  <c:v>9</c:v>
                </c:pt>
                <c:pt idx="176">
                  <c:v>9.08</c:v>
                </c:pt>
                <c:pt idx="177">
                  <c:v>12.16</c:v>
                </c:pt>
                <c:pt idx="178">
                  <c:v>14.28</c:v>
                </c:pt>
                <c:pt idx="179">
                  <c:v>15.53</c:v>
                </c:pt>
                <c:pt idx="180">
                  <c:v>16.72</c:v>
                </c:pt>
                <c:pt idx="181">
                  <c:v>10.81</c:v>
                </c:pt>
                <c:pt idx="182">
                  <c:v>5.13</c:v>
                </c:pt>
                <c:pt idx="183">
                  <c:v>8.34</c:v>
                </c:pt>
                <c:pt idx="184">
                  <c:v>9.9700000000000006</c:v>
                </c:pt>
                <c:pt idx="185">
                  <c:v>15.47</c:v>
                </c:pt>
                <c:pt idx="186">
                  <c:v>18.190000000000001</c:v>
                </c:pt>
                <c:pt idx="187">
                  <c:v>19.309999999999999</c:v>
                </c:pt>
                <c:pt idx="188">
                  <c:v>18.940000000000001</c:v>
                </c:pt>
                <c:pt idx="189">
                  <c:v>18.63</c:v>
                </c:pt>
                <c:pt idx="190">
                  <c:v>19.940000000000001</c:v>
                </c:pt>
                <c:pt idx="191">
                  <c:v>21.5</c:v>
                </c:pt>
                <c:pt idx="192">
                  <c:v>21.25</c:v>
                </c:pt>
                <c:pt idx="193">
                  <c:v>15.75</c:v>
                </c:pt>
                <c:pt idx="194">
                  <c:v>10.06</c:v>
                </c:pt>
                <c:pt idx="195">
                  <c:v>9.1300000000000008</c:v>
                </c:pt>
                <c:pt idx="196">
                  <c:v>9.19</c:v>
                </c:pt>
                <c:pt idx="197">
                  <c:v>8.5</c:v>
                </c:pt>
                <c:pt idx="198">
                  <c:v>8.15</c:v>
                </c:pt>
                <c:pt idx="199">
                  <c:v>5.44</c:v>
                </c:pt>
                <c:pt idx="200">
                  <c:v>5.38</c:v>
                </c:pt>
                <c:pt idx="201">
                  <c:v>6.25</c:v>
                </c:pt>
                <c:pt idx="202">
                  <c:v>10.06</c:v>
                </c:pt>
                <c:pt idx="203">
                  <c:v>5.44</c:v>
                </c:pt>
                <c:pt idx="204">
                  <c:v>4.13</c:v>
                </c:pt>
                <c:pt idx="205">
                  <c:v>4</c:v>
                </c:pt>
                <c:pt idx="206">
                  <c:v>3.31</c:v>
                </c:pt>
                <c:pt idx="207">
                  <c:v>2.66</c:v>
                </c:pt>
                <c:pt idx="208">
                  <c:v>2.66</c:v>
                </c:pt>
                <c:pt idx="209">
                  <c:v>3.25</c:v>
                </c:pt>
                <c:pt idx="210">
                  <c:v>3</c:v>
                </c:pt>
                <c:pt idx="211">
                  <c:v>2.81</c:v>
                </c:pt>
                <c:pt idx="212">
                  <c:v>3.25</c:v>
                </c:pt>
                <c:pt idx="213">
                  <c:v>4.78</c:v>
                </c:pt>
                <c:pt idx="214">
                  <c:v>6.81</c:v>
                </c:pt>
                <c:pt idx="215">
                  <c:v>10.5</c:v>
                </c:pt>
                <c:pt idx="216">
                  <c:v>7.56</c:v>
                </c:pt>
                <c:pt idx="217">
                  <c:v>4.6100000000000003</c:v>
                </c:pt>
                <c:pt idx="218">
                  <c:v>4.22</c:v>
                </c:pt>
                <c:pt idx="219">
                  <c:v>3.63</c:v>
                </c:pt>
                <c:pt idx="220">
                  <c:v>3.53</c:v>
                </c:pt>
                <c:pt idx="221">
                  <c:v>3.84</c:v>
                </c:pt>
                <c:pt idx="222">
                  <c:v>5.91</c:v>
                </c:pt>
                <c:pt idx="223">
                  <c:v>11.22</c:v>
                </c:pt>
                <c:pt idx="224">
                  <c:v>15.88</c:v>
                </c:pt>
                <c:pt idx="225">
                  <c:v>17.25</c:v>
                </c:pt>
                <c:pt idx="226">
                  <c:v>17.190000000000001</c:v>
                </c:pt>
                <c:pt idx="227">
                  <c:v>17.25</c:v>
                </c:pt>
                <c:pt idx="228">
                  <c:v>19.88</c:v>
                </c:pt>
                <c:pt idx="229">
                  <c:v>26.44</c:v>
                </c:pt>
                <c:pt idx="230">
                  <c:v>33.31</c:v>
                </c:pt>
                <c:pt idx="231">
                  <c:v>43.91</c:v>
                </c:pt>
                <c:pt idx="232">
                  <c:v>53.88</c:v>
                </c:pt>
                <c:pt idx="233">
                  <c:v>57.88</c:v>
                </c:pt>
                <c:pt idx="234">
                  <c:v>58.13</c:v>
                </c:pt>
                <c:pt idx="235">
                  <c:v>58.06</c:v>
                </c:pt>
                <c:pt idx="236">
                  <c:v>41.69</c:v>
                </c:pt>
                <c:pt idx="237">
                  <c:v>36.44</c:v>
                </c:pt>
                <c:pt idx="238">
                  <c:v>21.56</c:v>
                </c:pt>
                <c:pt idx="239">
                  <c:v>19.5</c:v>
                </c:pt>
                <c:pt idx="240">
                  <c:v>21.13</c:v>
                </c:pt>
                <c:pt idx="241">
                  <c:v>29.31</c:v>
                </c:pt>
                <c:pt idx="242">
                  <c:v>29</c:v>
                </c:pt>
                <c:pt idx="243">
                  <c:v>29.78</c:v>
                </c:pt>
                <c:pt idx="244">
                  <c:v>22.81</c:v>
                </c:pt>
                <c:pt idx="245">
                  <c:v>13.56</c:v>
                </c:pt>
                <c:pt idx="246">
                  <c:v>8.44</c:v>
                </c:pt>
                <c:pt idx="247">
                  <c:v>6.03</c:v>
                </c:pt>
                <c:pt idx="248">
                  <c:v>8.9700000000000006</c:v>
                </c:pt>
                <c:pt idx="249">
                  <c:v>9</c:v>
                </c:pt>
                <c:pt idx="250">
                  <c:v>9</c:v>
                </c:pt>
                <c:pt idx="251">
                  <c:v>9.08</c:v>
                </c:pt>
                <c:pt idx="252">
                  <c:v>12.16</c:v>
                </c:pt>
                <c:pt idx="253">
                  <c:v>14.28</c:v>
                </c:pt>
                <c:pt idx="254">
                  <c:v>15.53</c:v>
                </c:pt>
                <c:pt idx="255">
                  <c:v>16.72</c:v>
                </c:pt>
                <c:pt idx="256">
                  <c:v>10.81</c:v>
                </c:pt>
                <c:pt idx="257">
                  <c:v>5.13</c:v>
                </c:pt>
                <c:pt idx="258">
                  <c:v>8.34</c:v>
                </c:pt>
                <c:pt idx="259">
                  <c:v>9.9700000000000006</c:v>
                </c:pt>
                <c:pt idx="260">
                  <c:v>15.47</c:v>
                </c:pt>
                <c:pt idx="261">
                  <c:v>18.190000000000001</c:v>
                </c:pt>
                <c:pt idx="262">
                  <c:v>19.309999999999999</c:v>
                </c:pt>
                <c:pt idx="263">
                  <c:v>18.940000000000001</c:v>
                </c:pt>
                <c:pt idx="264">
                  <c:v>18.63</c:v>
                </c:pt>
                <c:pt idx="265">
                  <c:v>19.940000000000001</c:v>
                </c:pt>
                <c:pt idx="266">
                  <c:v>21.5</c:v>
                </c:pt>
                <c:pt idx="267">
                  <c:v>21.25</c:v>
                </c:pt>
                <c:pt idx="268">
                  <c:v>15.75</c:v>
                </c:pt>
                <c:pt idx="269">
                  <c:v>10.06</c:v>
                </c:pt>
                <c:pt idx="270">
                  <c:v>9.1300000000000008</c:v>
                </c:pt>
                <c:pt idx="271">
                  <c:v>9.19</c:v>
                </c:pt>
                <c:pt idx="272">
                  <c:v>8.5</c:v>
                </c:pt>
                <c:pt idx="273">
                  <c:v>8.15</c:v>
                </c:pt>
                <c:pt idx="274">
                  <c:v>5.44</c:v>
                </c:pt>
                <c:pt idx="275">
                  <c:v>5.38</c:v>
                </c:pt>
                <c:pt idx="276">
                  <c:v>6.25</c:v>
                </c:pt>
                <c:pt idx="277">
                  <c:v>10.06</c:v>
                </c:pt>
                <c:pt idx="278">
                  <c:v>5.44</c:v>
                </c:pt>
                <c:pt idx="279">
                  <c:v>4.13</c:v>
                </c:pt>
                <c:pt idx="280">
                  <c:v>4</c:v>
                </c:pt>
                <c:pt idx="281">
                  <c:v>3.31</c:v>
                </c:pt>
                <c:pt idx="282">
                  <c:v>2.66</c:v>
                </c:pt>
                <c:pt idx="283">
                  <c:v>2.66</c:v>
                </c:pt>
                <c:pt idx="284">
                  <c:v>3.25</c:v>
                </c:pt>
                <c:pt idx="285">
                  <c:v>3</c:v>
                </c:pt>
                <c:pt idx="286">
                  <c:v>2.81</c:v>
                </c:pt>
                <c:pt idx="287">
                  <c:v>3.25</c:v>
                </c:pt>
                <c:pt idx="288">
                  <c:v>4.78</c:v>
                </c:pt>
                <c:pt idx="289">
                  <c:v>6.81</c:v>
                </c:pt>
                <c:pt idx="290">
                  <c:v>10.44</c:v>
                </c:pt>
                <c:pt idx="291">
                  <c:v>10.5</c:v>
                </c:pt>
                <c:pt idx="292">
                  <c:v>7.56</c:v>
                </c:pt>
                <c:pt idx="293">
                  <c:v>4.6100000000000003</c:v>
                </c:pt>
                <c:pt idx="294">
                  <c:v>4.22</c:v>
                </c:pt>
                <c:pt idx="295">
                  <c:v>3.63</c:v>
                </c:pt>
                <c:pt idx="296">
                  <c:v>3.53</c:v>
                </c:pt>
                <c:pt idx="297">
                  <c:v>3.84</c:v>
                </c:pt>
                <c:pt idx="298">
                  <c:v>5.91</c:v>
                </c:pt>
                <c:pt idx="299">
                  <c:v>11.22</c:v>
                </c:pt>
                <c:pt idx="300">
                  <c:v>15.88</c:v>
                </c:pt>
                <c:pt idx="301">
                  <c:v>17.25</c:v>
                </c:pt>
                <c:pt idx="302">
                  <c:v>17.190000000000001</c:v>
                </c:pt>
                <c:pt idx="303">
                  <c:v>17.25</c:v>
                </c:pt>
                <c:pt idx="304">
                  <c:v>19.88</c:v>
                </c:pt>
                <c:pt idx="305">
                  <c:v>26.44</c:v>
                </c:pt>
                <c:pt idx="306">
                  <c:v>33.31</c:v>
                </c:pt>
                <c:pt idx="307">
                  <c:v>43.91</c:v>
                </c:pt>
                <c:pt idx="308">
                  <c:v>53.88</c:v>
                </c:pt>
                <c:pt idx="309">
                  <c:v>57.88</c:v>
                </c:pt>
                <c:pt idx="310">
                  <c:v>58.13</c:v>
                </c:pt>
                <c:pt idx="311">
                  <c:v>58.06</c:v>
                </c:pt>
                <c:pt idx="312">
                  <c:v>41.69</c:v>
                </c:pt>
                <c:pt idx="313">
                  <c:v>36.44</c:v>
                </c:pt>
                <c:pt idx="314">
                  <c:v>21.56</c:v>
                </c:pt>
                <c:pt idx="315">
                  <c:v>19.5</c:v>
                </c:pt>
                <c:pt idx="316">
                  <c:v>21.13</c:v>
                </c:pt>
                <c:pt idx="317">
                  <c:v>29.31</c:v>
                </c:pt>
                <c:pt idx="318">
                  <c:v>29</c:v>
                </c:pt>
                <c:pt idx="319">
                  <c:v>29.78</c:v>
                </c:pt>
                <c:pt idx="320">
                  <c:v>22.81</c:v>
                </c:pt>
                <c:pt idx="321">
                  <c:v>13.56</c:v>
                </c:pt>
                <c:pt idx="322">
                  <c:v>8.44</c:v>
                </c:pt>
                <c:pt idx="323">
                  <c:v>6.03</c:v>
                </c:pt>
                <c:pt idx="324">
                  <c:v>8.9700000000000006</c:v>
                </c:pt>
                <c:pt idx="325">
                  <c:v>9</c:v>
                </c:pt>
                <c:pt idx="326">
                  <c:v>9</c:v>
                </c:pt>
                <c:pt idx="327">
                  <c:v>9.08</c:v>
                </c:pt>
                <c:pt idx="328">
                  <c:v>12.16</c:v>
                </c:pt>
                <c:pt idx="329">
                  <c:v>14.28</c:v>
                </c:pt>
                <c:pt idx="330">
                  <c:v>15.53</c:v>
                </c:pt>
                <c:pt idx="331">
                  <c:v>16.72</c:v>
                </c:pt>
                <c:pt idx="332">
                  <c:v>10.81</c:v>
                </c:pt>
                <c:pt idx="333">
                  <c:v>5.13</c:v>
                </c:pt>
                <c:pt idx="334">
                  <c:v>8.34</c:v>
                </c:pt>
                <c:pt idx="335">
                  <c:v>9.9700000000000006</c:v>
                </c:pt>
                <c:pt idx="336">
                  <c:v>15.47</c:v>
                </c:pt>
                <c:pt idx="337">
                  <c:v>18.190000000000001</c:v>
                </c:pt>
                <c:pt idx="338">
                  <c:v>19.309999999999999</c:v>
                </c:pt>
                <c:pt idx="339">
                  <c:v>18.940000000000001</c:v>
                </c:pt>
                <c:pt idx="340">
                  <c:v>18.63</c:v>
                </c:pt>
                <c:pt idx="341">
                  <c:v>19.940000000000001</c:v>
                </c:pt>
                <c:pt idx="342">
                  <c:v>21.5</c:v>
                </c:pt>
                <c:pt idx="343">
                  <c:v>21.25</c:v>
                </c:pt>
                <c:pt idx="344">
                  <c:v>15.75</c:v>
                </c:pt>
                <c:pt idx="345">
                  <c:v>10.06</c:v>
                </c:pt>
                <c:pt idx="346">
                  <c:v>9.1300000000000008</c:v>
                </c:pt>
                <c:pt idx="347">
                  <c:v>9.19</c:v>
                </c:pt>
                <c:pt idx="348">
                  <c:v>8.5</c:v>
                </c:pt>
                <c:pt idx="349">
                  <c:v>8.15</c:v>
                </c:pt>
                <c:pt idx="350">
                  <c:v>5.44</c:v>
                </c:pt>
                <c:pt idx="351">
                  <c:v>5.38</c:v>
                </c:pt>
                <c:pt idx="352">
                  <c:v>6.25</c:v>
                </c:pt>
                <c:pt idx="353">
                  <c:v>10.06</c:v>
                </c:pt>
                <c:pt idx="354">
                  <c:v>5.44</c:v>
                </c:pt>
                <c:pt idx="355">
                  <c:v>4.13</c:v>
                </c:pt>
                <c:pt idx="356">
                  <c:v>4</c:v>
                </c:pt>
                <c:pt idx="357">
                  <c:v>3.31</c:v>
                </c:pt>
                <c:pt idx="358">
                  <c:v>2.66</c:v>
                </c:pt>
                <c:pt idx="359">
                  <c:v>2.66</c:v>
                </c:pt>
                <c:pt idx="360">
                  <c:v>3.25</c:v>
                </c:pt>
                <c:pt idx="361">
                  <c:v>3</c:v>
                </c:pt>
                <c:pt idx="362">
                  <c:v>2.81</c:v>
                </c:pt>
                <c:pt idx="363">
                  <c:v>3.25</c:v>
                </c:pt>
                <c:pt idx="364">
                  <c:v>4.78</c:v>
                </c:pt>
                <c:pt idx="365">
                  <c:v>6.81</c:v>
                </c:pt>
                <c:pt idx="366">
                  <c:v>10.44</c:v>
                </c:pt>
                <c:pt idx="367">
                  <c:v>14.88</c:v>
                </c:pt>
                <c:pt idx="368">
                  <c:v>10.5</c:v>
                </c:pt>
                <c:pt idx="369">
                  <c:v>7.56</c:v>
                </c:pt>
                <c:pt idx="370">
                  <c:v>4.6100000000000003</c:v>
                </c:pt>
                <c:pt idx="371">
                  <c:v>4.22</c:v>
                </c:pt>
                <c:pt idx="372">
                  <c:v>3.63</c:v>
                </c:pt>
                <c:pt idx="373">
                  <c:v>3.53</c:v>
                </c:pt>
                <c:pt idx="374">
                  <c:v>3.84</c:v>
                </c:pt>
                <c:pt idx="375">
                  <c:v>5.91</c:v>
                </c:pt>
                <c:pt idx="376">
                  <c:v>11.22</c:v>
                </c:pt>
                <c:pt idx="377">
                  <c:v>15.88</c:v>
                </c:pt>
                <c:pt idx="378">
                  <c:v>17.25</c:v>
                </c:pt>
                <c:pt idx="379">
                  <c:v>17.190000000000001</c:v>
                </c:pt>
                <c:pt idx="380">
                  <c:v>17.25</c:v>
                </c:pt>
                <c:pt idx="381">
                  <c:v>19.88</c:v>
                </c:pt>
                <c:pt idx="382">
                  <c:v>26.44</c:v>
                </c:pt>
                <c:pt idx="383">
                  <c:v>33.31</c:v>
                </c:pt>
                <c:pt idx="384">
                  <c:v>43.91</c:v>
                </c:pt>
                <c:pt idx="385">
                  <c:v>53.88</c:v>
                </c:pt>
                <c:pt idx="386">
                  <c:v>57.88</c:v>
                </c:pt>
                <c:pt idx="387">
                  <c:v>58.13</c:v>
                </c:pt>
                <c:pt idx="388">
                  <c:v>58.06</c:v>
                </c:pt>
                <c:pt idx="389">
                  <c:v>41.69</c:v>
                </c:pt>
                <c:pt idx="390">
                  <c:v>36.44</c:v>
                </c:pt>
                <c:pt idx="391">
                  <c:v>21.56</c:v>
                </c:pt>
                <c:pt idx="392">
                  <c:v>19.5</c:v>
                </c:pt>
                <c:pt idx="393">
                  <c:v>21.13</c:v>
                </c:pt>
                <c:pt idx="394">
                  <c:v>29.31</c:v>
                </c:pt>
                <c:pt idx="395">
                  <c:v>29</c:v>
                </c:pt>
                <c:pt idx="396">
                  <c:v>29.78</c:v>
                </c:pt>
                <c:pt idx="397">
                  <c:v>22.81</c:v>
                </c:pt>
                <c:pt idx="398">
                  <c:v>13.56</c:v>
                </c:pt>
                <c:pt idx="399">
                  <c:v>8.44</c:v>
                </c:pt>
                <c:pt idx="400">
                  <c:v>6.03</c:v>
                </c:pt>
                <c:pt idx="401">
                  <c:v>8.9700000000000006</c:v>
                </c:pt>
                <c:pt idx="402">
                  <c:v>9</c:v>
                </c:pt>
                <c:pt idx="403">
                  <c:v>9</c:v>
                </c:pt>
                <c:pt idx="404">
                  <c:v>9.08</c:v>
                </c:pt>
                <c:pt idx="405">
                  <c:v>12.16</c:v>
                </c:pt>
                <c:pt idx="406">
                  <c:v>14.28</c:v>
                </c:pt>
                <c:pt idx="407">
                  <c:v>15.53</c:v>
                </c:pt>
                <c:pt idx="408">
                  <c:v>16.72</c:v>
                </c:pt>
                <c:pt idx="409">
                  <c:v>10.81</c:v>
                </c:pt>
                <c:pt idx="410">
                  <c:v>5.13</c:v>
                </c:pt>
                <c:pt idx="411">
                  <c:v>8.34</c:v>
                </c:pt>
                <c:pt idx="412">
                  <c:v>9.9700000000000006</c:v>
                </c:pt>
                <c:pt idx="413">
                  <c:v>15.47</c:v>
                </c:pt>
                <c:pt idx="414">
                  <c:v>18.190000000000001</c:v>
                </c:pt>
                <c:pt idx="415">
                  <c:v>19.309999999999999</c:v>
                </c:pt>
                <c:pt idx="416">
                  <c:v>18.940000000000001</c:v>
                </c:pt>
                <c:pt idx="417">
                  <c:v>18.63</c:v>
                </c:pt>
                <c:pt idx="418">
                  <c:v>19.940000000000001</c:v>
                </c:pt>
                <c:pt idx="419">
                  <c:v>21.5</c:v>
                </c:pt>
                <c:pt idx="420">
                  <c:v>21.25</c:v>
                </c:pt>
                <c:pt idx="421">
                  <c:v>15.75</c:v>
                </c:pt>
                <c:pt idx="422">
                  <c:v>10.06</c:v>
                </c:pt>
                <c:pt idx="423">
                  <c:v>9.1300000000000008</c:v>
                </c:pt>
                <c:pt idx="424">
                  <c:v>9.19</c:v>
                </c:pt>
                <c:pt idx="425">
                  <c:v>8.5</c:v>
                </c:pt>
                <c:pt idx="426">
                  <c:v>8.15</c:v>
                </c:pt>
                <c:pt idx="427">
                  <c:v>5.44</c:v>
                </c:pt>
                <c:pt idx="428">
                  <c:v>5.38</c:v>
                </c:pt>
                <c:pt idx="429">
                  <c:v>6.25</c:v>
                </c:pt>
                <c:pt idx="430">
                  <c:v>10.06</c:v>
                </c:pt>
                <c:pt idx="431">
                  <c:v>5.44</c:v>
                </c:pt>
                <c:pt idx="432">
                  <c:v>4.13</c:v>
                </c:pt>
                <c:pt idx="433">
                  <c:v>4</c:v>
                </c:pt>
                <c:pt idx="434">
                  <c:v>3.31</c:v>
                </c:pt>
                <c:pt idx="435">
                  <c:v>2.66</c:v>
                </c:pt>
                <c:pt idx="436">
                  <c:v>2.66</c:v>
                </c:pt>
                <c:pt idx="437">
                  <c:v>3.25</c:v>
                </c:pt>
                <c:pt idx="438">
                  <c:v>3</c:v>
                </c:pt>
                <c:pt idx="439">
                  <c:v>2.81</c:v>
                </c:pt>
                <c:pt idx="440">
                  <c:v>3.25</c:v>
                </c:pt>
                <c:pt idx="441">
                  <c:v>4.78</c:v>
                </c:pt>
                <c:pt idx="442">
                  <c:v>6.81</c:v>
                </c:pt>
                <c:pt idx="443">
                  <c:v>10.44</c:v>
                </c:pt>
                <c:pt idx="444">
                  <c:v>14.88</c:v>
                </c:pt>
                <c:pt idx="445">
                  <c:v>12.5</c:v>
                </c:pt>
                <c:pt idx="446">
                  <c:v>7.06</c:v>
                </c:pt>
                <c:pt idx="447">
                  <c:v>10.5</c:v>
                </c:pt>
                <c:pt idx="448">
                  <c:v>7.56</c:v>
                </c:pt>
                <c:pt idx="449">
                  <c:v>4.6100000000000003</c:v>
                </c:pt>
                <c:pt idx="450">
                  <c:v>4.22</c:v>
                </c:pt>
                <c:pt idx="451">
                  <c:v>3.63</c:v>
                </c:pt>
                <c:pt idx="452">
                  <c:v>3.53</c:v>
                </c:pt>
                <c:pt idx="453">
                  <c:v>3.84</c:v>
                </c:pt>
                <c:pt idx="454">
                  <c:v>5.91</c:v>
                </c:pt>
                <c:pt idx="455">
                  <c:v>11.22</c:v>
                </c:pt>
                <c:pt idx="456">
                  <c:v>15.88</c:v>
                </c:pt>
                <c:pt idx="457">
                  <c:v>17.25</c:v>
                </c:pt>
                <c:pt idx="458">
                  <c:v>17.190000000000001</c:v>
                </c:pt>
                <c:pt idx="459">
                  <c:v>17.25</c:v>
                </c:pt>
                <c:pt idx="460">
                  <c:v>19.88</c:v>
                </c:pt>
                <c:pt idx="461">
                  <c:v>26.44</c:v>
                </c:pt>
                <c:pt idx="462">
                  <c:v>33.31</c:v>
                </c:pt>
                <c:pt idx="463">
                  <c:v>43.91</c:v>
                </c:pt>
                <c:pt idx="464">
                  <c:v>53.88</c:v>
                </c:pt>
                <c:pt idx="465">
                  <c:v>57.88</c:v>
                </c:pt>
                <c:pt idx="466">
                  <c:v>58.13</c:v>
                </c:pt>
                <c:pt idx="467">
                  <c:v>58.06</c:v>
                </c:pt>
                <c:pt idx="468">
                  <c:v>41.69</c:v>
                </c:pt>
                <c:pt idx="469">
                  <c:v>36.44</c:v>
                </c:pt>
                <c:pt idx="470">
                  <c:v>21.56</c:v>
                </c:pt>
                <c:pt idx="471">
                  <c:v>19.5</c:v>
                </c:pt>
                <c:pt idx="472">
                  <c:v>21.13</c:v>
                </c:pt>
                <c:pt idx="473">
                  <c:v>29.31</c:v>
                </c:pt>
                <c:pt idx="474">
                  <c:v>29</c:v>
                </c:pt>
                <c:pt idx="475">
                  <c:v>29.78</c:v>
                </c:pt>
                <c:pt idx="476">
                  <c:v>22.81</c:v>
                </c:pt>
                <c:pt idx="477">
                  <c:v>13.56</c:v>
                </c:pt>
                <c:pt idx="478">
                  <c:v>8.44</c:v>
                </c:pt>
                <c:pt idx="479">
                  <c:v>6.03</c:v>
                </c:pt>
                <c:pt idx="480">
                  <c:v>8.9700000000000006</c:v>
                </c:pt>
                <c:pt idx="481">
                  <c:v>9</c:v>
                </c:pt>
                <c:pt idx="482">
                  <c:v>9</c:v>
                </c:pt>
                <c:pt idx="483">
                  <c:v>9.08</c:v>
                </c:pt>
                <c:pt idx="484">
                  <c:v>12.16</c:v>
                </c:pt>
                <c:pt idx="485">
                  <c:v>14.28</c:v>
                </c:pt>
                <c:pt idx="486">
                  <c:v>15.53</c:v>
                </c:pt>
                <c:pt idx="487">
                  <c:v>16.72</c:v>
                </c:pt>
                <c:pt idx="488">
                  <c:v>10.81</c:v>
                </c:pt>
                <c:pt idx="489">
                  <c:v>5.13</c:v>
                </c:pt>
                <c:pt idx="490">
                  <c:v>8.34</c:v>
                </c:pt>
                <c:pt idx="491">
                  <c:v>9.9700000000000006</c:v>
                </c:pt>
                <c:pt idx="492">
                  <c:v>15.47</c:v>
                </c:pt>
                <c:pt idx="493">
                  <c:v>18.190000000000001</c:v>
                </c:pt>
                <c:pt idx="494">
                  <c:v>19.309999999999999</c:v>
                </c:pt>
                <c:pt idx="495">
                  <c:v>18.940000000000001</c:v>
                </c:pt>
                <c:pt idx="496">
                  <c:v>18.63</c:v>
                </c:pt>
                <c:pt idx="497">
                  <c:v>19.940000000000001</c:v>
                </c:pt>
                <c:pt idx="498">
                  <c:v>21.5</c:v>
                </c:pt>
                <c:pt idx="499">
                  <c:v>21.25</c:v>
                </c:pt>
                <c:pt idx="500">
                  <c:v>15.75</c:v>
                </c:pt>
                <c:pt idx="501">
                  <c:v>10.06</c:v>
                </c:pt>
                <c:pt idx="502">
                  <c:v>9.1300000000000008</c:v>
                </c:pt>
                <c:pt idx="503">
                  <c:v>9.19</c:v>
                </c:pt>
                <c:pt idx="504">
                  <c:v>8.5</c:v>
                </c:pt>
                <c:pt idx="505">
                  <c:v>8.15</c:v>
                </c:pt>
                <c:pt idx="506">
                  <c:v>5.44</c:v>
                </c:pt>
                <c:pt idx="507">
                  <c:v>5.38</c:v>
                </c:pt>
                <c:pt idx="508">
                  <c:v>6.25</c:v>
                </c:pt>
                <c:pt idx="509">
                  <c:v>10.06</c:v>
                </c:pt>
                <c:pt idx="510">
                  <c:v>5.44</c:v>
                </c:pt>
                <c:pt idx="511">
                  <c:v>4.13</c:v>
                </c:pt>
                <c:pt idx="512">
                  <c:v>4</c:v>
                </c:pt>
                <c:pt idx="513">
                  <c:v>3.31</c:v>
                </c:pt>
                <c:pt idx="514">
                  <c:v>2.66</c:v>
                </c:pt>
                <c:pt idx="515">
                  <c:v>2.66</c:v>
                </c:pt>
                <c:pt idx="516">
                  <c:v>3.25</c:v>
                </c:pt>
                <c:pt idx="517">
                  <c:v>3</c:v>
                </c:pt>
                <c:pt idx="518">
                  <c:v>2.81</c:v>
                </c:pt>
                <c:pt idx="519">
                  <c:v>3.25</c:v>
                </c:pt>
                <c:pt idx="520">
                  <c:v>4.78</c:v>
                </c:pt>
                <c:pt idx="521">
                  <c:v>6.81</c:v>
                </c:pt>
                <c:pt idx="522">
                  <c:v>10.44</c:v>
                </c:pt>
                <c:pt idx="523">
                  <c:v>14.88</c:v>
                </c:pt>
                <c:pt idx="524">
                  <c:v>12.5</c:v>
                </c:pt>
                <c:pt idx="525">
                  <c:v>7.06</c:v>
                </c:pt>
                <c:pt idx="526">
                  <c:v>6.44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6-0B40-A3AE-C29B8E824D4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(Sheet1!$A$1:$A$69,Sheet1!$A$1:$A$71,Sheet1!$A$1:$A$75,Sheet1!$A$1:$A$76,Sheet1!$A$1:$A$77,Sheet1!$A$1:$A$79,Sheet1!$A$1:$A$80)</c:f>
              <c:numCache>
                <c:formatCode>mmm\-yy</c:formatCode>
                <c:ptCount val="527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 formatCode="d\-mmm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 formatCode="d\-mmm">
                  <c:v>44593</c:v>
                </c:pt>
                <c:pt idx="26" formatCode="d\-mmm">
                  <c:v>44621</c:v>
                </c:pt>
                <c:pt idx="27" formatCode="d\-mmm">
                  <c:v>44652</c:v>
                </c:pt>
                <c:pt idx="28" formatCode="d\-mmm">
                  <c:v>44682</c:v>
                </c:pt>
                <c:pt idx="29" formatCode="d\-mmm">
                  <c:v>44713</c:v>
                </c:pt>
                <c:pt idx="30" formatCode="d\-mmm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 formatCode="d\-mmm">
                  <c:v>44949</c:v>
                </c:pt>
                <c:pt idx="37">
                  <c:v>44958</c:v>
                </c:pt>
                <c:pt idx="38" formatCode="d\-mmm">
                  <c:v>45008</c:v>
                </c:pt>
                <c:pt idx="39" formatCode="d\-mmm">
                  <c:v>45039</c:v>
                </c:pt>
                <c:pt idx="40" formatCode="d\-mmm">
                  <c:v>45069</c:v>
                </c:pt>
                <c:pt idx="41" formatCode="d\-mmm">
                  <c:v>45100</c:v>
                </c:pt>
                <c:pt idx="42" formatCode="m/d/yy">
                  <c:v>45138</c:v>
                </c:pt>
                <c:pt idx="43" formatCode="m/d/yy">
                  <c:v>45169</c:v>
                </c:pt>
                <c:pt idx="44" formatCode="m/d/yy">
                  <c:v>45199</c:v>
                </c:pt>
                <c:pt idx="45" formatCode="m/d/yy">
                  <c:v>45230</c:v>
                </c:pt>
                <c:pt idx="46" formatCode="m/d/yy">
                  <c:v>45260</c:v>
                </c:pt>
                <c:pt idx="47" formatCode="m/d/yy">
                  <c:v>45291</c:v>
                </c:pt>
                <c:pt idx="48" formatCode="m/d/yy">
                  <c:v>45322</c:v>
                </c:pt>
                <c:pt idx="49" formatCode="m/d/yy">
                  <c:v>45351</c:v>
                </c:pt>
                <c:pt idx="50" formatCode="m/d/yy">
                  <c:v>45382</c:v>
                </c:pt>
                <c:pt idx="51" formatCode="m/d/yy">
                  <c:v>45412</c:v>
                </c:pt>
                <c:pt idx="52" formatCode="m/d/yy">
                  <c:v>45443</c:v>
                </c:pt>
                <c:pt idx="53" formatCode="m/d/yy">
                  <c:v>45473</c:v>
                </c:pt>
                <c:pt idx="54" formatCode="m/d/yy">
                  <c:v>45504</c:v>
                </c:pt>
                <c:pt idx="55" formatCode="m/d/yy">
                  <c:v>45535</c:v>
                </c:pt>
                <c:pt idx="56" formatCode="m/d/yy">
                  <c:v>45565</c:v>
                </c:pt>
                <c:pt idx="57" formatCode="m/d/yy">
                  <c:v>45596</c:v>
                </c:pt>
                <c:pt idx="58" formatCode="m/d/yy">
                  <c:v>45626</c:v>
                </c:pt>
                <c:pt idx="59" formatCode="m/d/yy">
                  <c:v>45657</c:v>
                </c:pt>
                <c:pt idx="60" formatCode="m/d/yy">
                  <c:v>45688</c:v>
                </c:pt>
                <c:pt idx="61" formatCode="m/d/yy">
                  <c:v>45716</c:v>
                </c:pt>
                <c:pt idx="62" formatCode="m/d/yy">
                  <c:v>45747</c:v>
                </c:pt>
                <c:pt idx="63" formatCode="m/d/yy">
                  <c:v>45777</c:v>
                </c:pt>
                <c:pt idx="64" formatCode="m/d/yy">
                  <c:v>45808</c:v>
                </c:pt>
                <c:pt idx="65" formatCode="m/d/yy">
                  <c:v>45838</c:v>
                </c:pt>
                <c:pt idx="66" formatCode="m/d/yy">
                  <c:v>45869</c:v>
                </c:pt>
                <c:pt idx="67" formatCode="m/d/yy">
                  <c:v>45900</c:v>
                </c:pt>
                <c:pt idx="68" formatCode="m/d/yy">
                  <c:v>45930</c:v>
                </c:pt>
                <c:pt idx="69">
                  <c:v>43831</c:v>
                </c:pt>
                <c:pt idx="70">
                  <c:v>43862</c:v>
                </c:pt>
                <c:pt idx="71">
                  <c:v>43891</c:v>
                </c:pt>
                <c:pt idx="72">
                  <c:v>43922</c:v>
                </c:pt>
                <c:pt idx="73">
                  <c:v>43952</c:v>
                </c:pt>
                <c:pt idx="74">
                  <c:v>43983</c:v>
                </c:pt>
                <c:pt idx="75">
                  <c:v>44013</c:v>
                </c:pt>
                <c:pt idx="76">
                  <c:v>44044</c:v>
                </c:pt>
                <c:pt idx="77">
                  <c:v>44075</c:v>
                </c:pt>
                <c:pt idx="78">
                  <c:v>44105</c:v>
                </c:pt>
                <c:pt idx="79">
                  <c:v>44136</c:v>
                </c:pt>
                <c:pt idx="80">
                  <c:v>44166</c:v>
                </c:pt>
                <c:pt idx="81">
                  <c:v>44197</c:v>
                </c:pt>
                <c:pt idx="82">
                  <c:v>44228</c:v>
                </c:pt>
                <c:pt idx="83">
                  <c:v>44256</c:v>
                </c:pt>
                <c:pt idx="84" formatCode="d\-mmm">
                  <c:v>44287</c:v>
                </c:pt>
                <c:pt idx="85">
                  <c:v>44317</c:v>
                </c:pt>
                <c:pt idx="86">
                  <c:v>44348</c:v>
                </c:pt>
                <c:pt idx="87">
                  <c:v>44378</c:v>
                </c:pt>
                <c:pt idx="88">
                  <c:v>44409</c:v>
                </c:pt>
                <c:pt idx="89">
                  <c:v>44440</c:v>
                </c:pt>
                <c:pt idx="90">
                  <c:v>44470</c:v>
                </c:pt>
                <c:pt idx="91">
                  <c:v>44501</c:v>
                </c:pt>
                <c:pt idx="92">
                  <c:v>44531</c:v>
                </c:pt>
                <c:pt idx="93">
                  <c:v>44562</c:v>
                </c:pt>
                <c:pt idx="94" formatCode="d\-mmm">
                  <c:v>44593</c:v>
                </c:pt>
                <c:pt idx="95" formatCode="d\-mmm">
                  <c:v>44621</c:v>
                </c:pt>
                <c:pt idx="96" formatCode="d\-mmm">
                  <c:v>44652</c:v>
                </c:pt>
                <c:pt idx="97" formatCode="d\-mmm">
                  <c:v>44682</c:v>
                </c:pt>
                <c:pt idx="98" formatCode="d\-mmm">
                  <c:v>44713</c:v>
                </c:pt>
                <c:pt idx="99" formatCode="d\-mmm">
                  <c:v>44743</c:v>
                </c:pt>
                <c:pt idx="100">
                  <c:v>44774</c:v>
                </c:pt>
                <c:pt idx="101">
                  <c:v>44805</c:v>
                </c:pt>
                <c:pt idx="102">
                  <c:v>44835</c:v>
                </c:pt>
                <c:pt idx="103">
                  <c:v>44866</c:v>
                </c:pt>
                <c:pt idx="104">
                  <c:v>44896</c:v>
                </c:pt>
                <c:pt idx="105" formatCode="d\-mmm">
                  <c:v>44949</c:v>
                </c:pt>
                <c:pt idx="106">
                  <c:v>44958</c:v>
                </c:pt>
                <c:pt idx="107" formatCode="d\-mmm">
                  <c:v>45008</c:v>
                </c:pt>
                <c:pt idx="108" formatCode="d\-mmm">
                  <c:v>45039</c:v>
                </c:pt>
                <c:pt idx="109" formatCode="d\-mmm">
                  <c:v>45069</c:v>
                </c:pt>
                <c:pt idx="110" formatCode="d\-mmm">
                  <c:v>45100</c:v>
                </c:pt>
                <c:pt idx="111" formatCode="m/d/yy">
                  <c:v>45138</c:v>
                </c:pt>
                <c:pt idx="112" formatCode="m/d/yy">
                  <c:v>45169</c:v>
                </c:pt>
                <c:pt idx="113" formatCode="m/d/yy">
                  <c:v>45199</c:v>
                </c:pt>
                <c:pt idx="114" formatCode="m/d/yy">
                  <c:v>45230</c:v>
                </c:pt>
                <c:pt idx="115" formatCode="m/d/yy">
                  <c:v>45260</c:v>
                </c:pt>
                <c:pt idx="116" formatCode="m/d/yy">
                  <c:v>45291</c:v>
                </c:pt>
                <c:pt idx="117" formatCode="m/d/yy">
                  <c:v>45322</c:v>
                </c:pt>
                <c:pt idx="118" formatCode="m/d/yy">
                  <c:v>45351</c:v>
                </c:pt>
                <c:pt idx="119" formatCode="m/d/yy">
                  <c:v>45382</c:v>
                </c:pt>
                <c:pt idx="120" formatCode="m/d/yy">
                  <c:v>45412</c:v>
                </c:pt>
                <c:pt idx="121" formatCode="m/d/yy">
                  <c:v>45443</c:v>
                </c:pt>
                <c:pt idx="122" formatCode="m/d/yy">
                  <c:v>45473</c:v>
                </c:pt>
                <c:pt idx="123" formatCode="m/d/yy">
                  <c:v>45504</c:v>
                </c:pt>
                <c:pt idx="124" formatCode="m/d/yy">
                  <c:v>45535</c:v>
                </c:pt>
                <c:pt idx="125" formatCode="m/d/yy">
                  <c:v>45565</c:v>
                </c:pt>
                <c:pt idx="126" formatCode="m/d/yy">
                  <c:v>45596</c:v>
                </c:pt>
                <c:pt idx="127" formatCode="m/d/yy">
                  <c:v>45626</c:v>
                </c:pt>
                <c:pt idx="128" formatCode="m/d/yy">
                  <c:v>45657</c:v>
                </c:pt>
                <c:pt idx="129" formatCode="m/d/yy">
                  <c:v>45688</c:v>
                </c:pt>
                <c:pt idx="130" formatCode="m/d/yy">
                  <c:v>45716</c:v>
                </c:pt>
                <c:pt idx="131" formatCode="m/d/yy">
                  <c:v>45747</c:v>
                </c:pt>
                <c:pt idx="132" formatCode="m/d/yy">
                  <c:v>45777</c:v>
                </c:pt>
                <c:pt idx="133" formatCode="m/d/yy">
                  <c:v>45808</c:v>
                </c:pt>
                <c:pt idx="134" formatCode="m/d/yy">
                  <c:v>45838</c:v>
                </c:pt>
                <c:pt idx="135" formatCode="m/d/yy">
                  <c:v>45869</c:v>
                </c:pt>
                <c:pt idx="136" formatCode="m/d/yy">
                  <c:v>45900</c:v>
                </c:pt>
                <c:pt idx="137" formatCode="m/d/yy">
                  <c:v>45930</c:v>
                </c:pt>
                <c:pt idx="138" formatCode="m/d/yy">
                  <c:v>45961</c:v>
                </c:pt>
                <c:pt idx="139" formatCode="m/d/yy">
                  <c:v>45991</c:v>
                </c:pt>
                <c:pt idx="140">
                  <c:v>43831</c:v>
                </c:pt>
                <c:pt idx="141">
                  <c:v>43862</c:v>
                </c:pt>
                <c:pt idx="142">
                  <c:v>43891</c:v>
                </c:pt>
                <c:pt idx="143">
                  <c:v>43922</c:v>
                </c:pt>
                <c:pt idx="144">
                  <c:v>43952</c:v>
                </c:pt>
                <c:pt idx="145">
                  <c:v>43983</c:v>
                </c:pt>
                <c:pt idx="146">
                  <c:v>44013</c:v>
                </c:pt>
                <c:pt idx="147">
                  <c:v>44044</c:v>
                </c:pt>
                <c:pt idx="148">
                  <c:v>44075</c:v>
                </c:pt>
                <c:pt idx="149">
                  <c:v>44105</c:v>
                </c:pt>
                <c:pt idx="150">
                  <c:v>44136</c:v>
                </c:pt>
                <c:pt idx="151">
                  <c:v>44166</c:v>
                </c:pt>
                <c:pt idx="152">
                  <c:v>44197</c:v>
                </c:pt>
                <c:pt idx="153">
                  <c:v>44228</c:v>
                </c:pt>
                <c:pt idx="154">
                  <c:v>44256</c:v>
                </c:pt>
                <c:pt idx="155" formatCode="d\-mmm">
                  <c:v>44287</c:v>
                </c:pt>
                <c:pt idx="156">
                  <c:v>44317</c:v>
                </c:pt>
                <c:pt idx="157">
                  <c:v>44348</c:v>
                </c:pt>
                <c:pt idx="158">
                  <c:v>44378</c:v>
                </c:pt>
                <c:pt idx="159">
                  <c:v>44409</c:v>
                </c:pt>
                <c:pt idx="160">
                  <c:v>44440</c:v>
                </c:pt>
                <c:pt idx="161">
                  <c:v>44470</c:v>
                </c:pt>
                <c:pt idx="162">
                  <c:v>44501</c:v>
                </c:pt>
                <c:pt idx="163">
                  <c:v>44531</c:v>
                </c:pt>
                <c:pt idx="164">
                  <c:v>44562</c:v>
                </c:pt>
                <c:pt idx="165" formatCode="d\-mmm">
                  <c:v>44593</c:v>
                </c:pt>
                <c:pt idx="166" formatCode="d\-mmm">
                  <c:v>44621</c:v>
                </c:pt>
                <c:pt idx="167" formatCode="d\-mmm">
                  <c:v>44652</c:v>
                </c:pt>
                <c:pt idx="168" formatCode="d\-mmm">
                  <c:v>44682</c:v>
                </c:pt>
                <c:pt idx="169" formatCode="d\-mmm">
                  <c:v>44713</c:v>
                </c:pt>
                <c:pt idx="170" formatCode="d\-mmm">
                  <c:v>44743</c:v>
                </c:pt>
                <c:pt idx="171">
                  <c:v>44774</c:v>
                </c:pt>
                <c:pt idx="172">
                  <c:v>44805</c:v>
                </c:pt>
                <c:pt idx="173">
                  <c:v>44835</c:v>
                </c:pt>
                <c:pt idx="174">
                  <c:v>44866</c:v>
                </c:pt>
                <c:pt idx="175">
                  <c:v>44896</c:v>
                </c:pt>
                <c:pt idx="176" formatCode="d\-mmm">
                  <c:v>44949</c:v>
                </c:pt>
                <c:pt idx="177">
                  <c:v>44958</c:v>
                </c:pt>
                <c:pt idx="178" formatCode="d\-mmm">
                  <c:v>45008</c:v>
                </c:pt>
                <c:pt idx="179" formatCode="d\-mmm">
                  <c:v>45039</c:v>
                </c:pt>
                <c:pt idx="180" formatCode="d\-mmm">
                  <c:v>45069</c:v>
                </c:pt>
                <c:pt idx="181" formatCode="d\-mmm">
                  <c:v>45100</c:v>
                </c:pt>
                <c:pt idx="182" formatCode="m/d/yy">
                  <c:v>45138</c:v>
                </c:pt>
                <c:pt idx="183" formatCode="m/d/yy">
                  <c:v>45169</c:v>
                </c:pt>
                <c:pt idx="184" formatCode="m/d/yy">
                  <c:v>45199</c:v>
                </c:pt>
                <c:pt idx="185" formatCode="m/d/yy">
                  <c:v>45230</c:v>
                </c:pt>
                <c:pt idx="186" formatCode="m/d/yy">
                  <c:v>45260</c:v>
                </c:pt>
                <c:pt idx="187" formatCode="m/d/yy">
                  <c:v>45291</c:v>
                </c:pt>
                <c:pt idx="188" formatCode="m/d/yy">
                  <c:v>45322</c:v>
                </c:pt>
                <c:pt idx="189" formatCode="m/d/yy">
                  <c:v>45351</c:v>
                </c:pt>
                <c:pt idx="190" formatCode="m/d/yy">
                  <c:v>45382</c:v>
                </c:pt>
                <c:pt idx="191" formatCode="m/d/yy">
                  <c:v>45412</c:v>
                </c:pt>
                <c:pt idx="192" formatCode="m/d/yy">
                  <c:v>45443</c:v>
                </c:pt>
                <c:pt idx="193" formatCode="m/d/yy">
                  <c:v>45473</c:v>
                </c:pt>
                <c:pt idx="194" formatCode="m/d/yy">
                  <c:v>45504</c:v>
                </c:pt>
                <c:pt idx="195" formatCode="m/d/yy">
                  <c:v>45535</c:v>
                </c:pt>
                <c:pt idx="196" formatCode="m/d/yy">
                  <c:v>45565</c:v>
                </c:pt>
                <c:pt idx="197" formatCode="m/d/yy">
                  <c:v>45596</c:v>
                </c:pt>
                <c:pt idx="198" formatCode="m/d/yy">
                  <c:v>45626</c:v>
                </c:pt>
                <c:pt idx="199" formatCode="m/d/yy">
                  <c:v>45657</c:v>
                </c:pt>
                <c:pt idx="200" formatCode="m/d/yy">
                  <c:v>45688</c:v>
                </c:pt>
                <c:pt idx="201" formatCode="m/d/yy">
                  <c:v>45716</c:v>
                </c:pt>
                <c:pt idx="202" formatCode="m/d/yy">
                  <c:v>45747</c:v>
                </c:pt>
                <c:pt idx="203" formatCode="m/d/yy">
                  <c:v>45777</c:v>
                </c:pt>
                <c:pt idx="204" formatCode="m/d/yy">
                  <c:v>45808</c:v>
                </c:pt>
                <c:pt idx="205" formatCode="m/d/yy">
                  <c:v>45838</c:v>
                </c:pt>
                <c:pt idx="206" formatCode="m/d/yy">
                  <c:v>45869</c:v>
                </c:pt>
                <c:pt idx="207" formatCode="m/d/yy">
                  <c:v>45900</c:v>
                </c:pt>
                <c:pt idx="208" formatCode="m/d/yy">
                  <c:v>45930</c:v>
                </c:pt>
                <c:pt idx="209" formatCode="m/d/yy">
                  <c:v>45961</c:v>
                </c:pt>
                <c:pt idx="210" formatCode="m/d/yy">
                  <c:v>45991</c:v>
                </c:pt>
                <c:pt idx="211" formatCode="m/d/yy">
                  <c:v>46022</c:v>
                </c:pt>
                <c:pt idx="212" formatCode="m/d/yy">
                  <c:v>46053</c:v>
                </c:pt>
                <c:pt idx="213" formatCode="m/d/yy">
                  <c:v>46081</c:v>
                </c:pt>
                <c:pt idx="214" formatCode="m/d/yy">
                  <c:v>46112</c:v>
                </c:pt>
                <c:pt idx="215">
                  <c:v>43831</c:v>
                </c:pt>
                <c:pt idx="216">
                  <c:v>43862</c:v>
                </c:pt>
                <c:pt idx="217">
                  <c:v>43891</c:v>
                </c:pt>
                <c:pt idx="218">
                  <c:v>43922</c:v>
                </c:pt>
                <c:pt idx="219">
                  <c:v>43952</c:v>
                </c:pt>
                <c:pt idx="220">
                  <c:v>43983</c:v>
                </c:pt>
                <c:pt idx="221">
                  <c:v>44013</c:v>
                </c:pt>
                <c:pt idx="222">
                  <c:v>44044</c:v>
                </c:pt>
                <c:pt idx="223">
                  <c:v>44075</c:v>
                </c:pt>
                <c:pt idx="224">
                  <c:v>44105</c:v>
                </c:pt>
                <c:pt idx="225">
                  <c:v>44136</c:v>
                </c:pt>
                <c:pt idx="226">
                  <c:v>44166</c:v>
                </c:pt>
                <c:pt idx="227">
                  <c:v>44197</c:v>
                </c:pt>
                <c:pt idx="228">
                  <c:v>44228</c:v>
                </c:pt>
                <c:pt idx="229">
                  <c:v>44256</c:v>
                </c:pt>
                <c:pt idx="230" formatCode="d\-mmm">
                  <c:v>44287</c:v>
                </c:pt>
                <c:pt idx="231">
                  <c:v>44317</c:v>
                </c:pt>
                <c:pt idx="232">
                  <c:v>44348</c:v>
                </c:pt>
                <c:pt idx="233">
                  <c:v>44378</c:v>
                </c:pt>
                <c:pt idx="234">
                  <c:v>44409</c:v>
                </c:pt>
                <c:pt idx="235">
                  <c:v>44440</c:v>
                </c:pt>
                <c:pt idx="236">
                  <c:v>44470</c:v>
                </c:pt>
                <c:pt idx="237">
                  <c:v>44501</c:v>
                </c:pt>
                <c:pt idx="238">
                  <c:v>44531</c:v>
                </c:pt>
                <c:pt idx="239">
                  <c:v>44562</c:v>
                </c:pt>
                <c:pt idx="240" formatCode="d\-mmm">
                  <c:v>44593</c:v>
                </c:pt>
                <c:pt idx="241" formatCode="d\-mmm">
                  <c:v>44621</c:v>
                </c:pt>
                <c:pt idx="242" formatCode="d\-mmm">
                  <c:v>44652</c:v>
                </c:pt>
                <c:pt idx="243" formatCode="d\-mmm">
                  <c:v>44682</c:v>
                </c:pt>
                <c:pt idx="244" formatCode="d\-mmm">
                  <c:v>44713</c:v>
                </c:pt>
                <c:pt idx="245" formatCode="d\-mmm">
                  <c:v>44743</c:v>
                </c:pt>
                <c:pt idx="246">
                  <c:v>44774</c:v>
                </c:pt>
                <c:pt idx="247">
                  <c:v>44805</c:v>
                </c:pt>
                <c:pt idx="248">
                  <c:v>44835</c:v>
                </c:pt>
                <c:pt idx="249">
                  <c:v>44866</c:v>
                </c:pt>
                <c:pt idx="250">
                  <c:v>44896</c:v>
                </c:pt>
                <c:pt idx="251" formatCode="d\-mmm">
                  <c:v>44949</c:v>
                </c:pt>
                <c:pt idx="252">
                  <c:v>44958</c:v>
                </c:pt>
                <c:pt idx="253" formatCode="d\-mmm">
                  <c:v>45008</c:v>
                </c:pt>
                <c:pt idx="254" formatCode="d\-mmm">
                  <c:v>45039</c:v>
                </c:pt>
                <c:pt idx="255" formatCode="d\-mmm">
                  <c:v>45069</c:v>
                </c:pt>
                <c:pt idx="256" formatCode="d\-mmm">
                  <c:v>45100</c:v>
                </c:pt>
                <c:pt idx="257" formatCode="m/d/yy">
                  <c:v>45138</c:v>
                </c:pt>
                <c:pt idx="258" formatCode="m/d/yy">
                  <c:v>45169</c:v>
                </c:pt>
                <c:pt idx="259" formatCode="m/d/yy">
                  <c:v>45199</c:v>
                </c:pt>
                <c:pt idx="260" formatCode="m/d/yy">
                  <c:v>45230</c:v>
                </c:pt>
                <c:pt idx="261" formatCode="m/d/yy">
                  <c:v>45260</c:v>
                </c:pt>
                <c:pt idx="262" formatCode="m/d/yy">
                  <c:v>45291</c:v>
                </c:pt>
                <c:pt idx="263" formatCode="m/d/yy">
                  <c:v>45322</c:v>
                </c:pt>
                <c:pt idx="264" formatCode="m/d/yy">
                  <c:v>45351</c:v>
                </c:pt>
                <c:pt idx="265" formatCode="m/d/yy">
                  <c:v>45382</c:v>
                </c:pt>
                <c:pt idx="266" formatCode="m/d/yy">
                  <c:v>45412</c:v>
                </c:pt>
                <c:pt idx="267" formatCode="m/d/yy">
                  <c:v>45443</c:v>
                </c:pt>
                <c:pt idx="268" formatCode="m/d/yy">
                  <c:v>45473</c:v>
                </c:pt>
                <c:pt idx="269" formatCode="m/d/yy">
                  <c:v>45504</c:v>
                </c:pt>
                <c:pt idx="270" formatCode="m/d/yy">
                  <c:v>45535</c:v>
                </c:pt>
                <c:pt idx="271" formatCode="m/d/yy">
                  <c:v>45565</c:v>
                </c:pt>
                <c:pt idx="272" formatCode="m/d/yy">
                  <c:v>45596</c:v>
                </c:pt>
                <c:pt idx="273" formatCode="m/d/yy">
                  <c:v>45626</c:v>
                </c:pt>
                <c:pt idx="274" formatCode="m/d/yy">
                  <c:v>45657</c:v>
                </c:pt>
                <c:pt idx="275" formatCode="m/d/yy">
                  <c:v>45688</c:v>
                </c:pt>
                <c:pt idx="276" formatCode="m/d/yy">
                  <c:v>45716</c:v>
                </c:pt>
                <c:pt idx="277" formatCode="m/d/yy">
                  <c:v>45747</c:v>
                </c:pt>
                <c:pt idx="278" formatCode="m/d/yy">
                  <c:v>45777</c:v>
                </c:pt>
                <c:pt idx="279" formatCode="m/d/yy">
                  <c:v>45808</c:v>
                </c:pt>
                <c:pt idx="280" formatCode="m/d/yy">
                  <c:v>45838</c:v>
                </c:pt>
                <c:pt idx="281" formatCode="m/d/yy">
                  <c:v>45869</c:v>
                </c:pt>
                <c:pt idx="282" formatCode="m/d/yy">
                  <c:v>45900</c:v>
                </c:pt>
                <c:pt idx="283" formatCode="m/d/yy">
                  <c:v>45930</c:v>
                </c:pt>
                <c:pt idx="284" formatCode="m/d/yy">
                  <c:v>45961</c:v>
                </c:pt>
                <c:pt idx="285" formatCode="m/d/yy">
                  <c:v>45991</c:v>
                </c:pt>
                <c:pt idx="286" formatCode="m/d/yy">
                  <c:v>46022</c:v>
                </c:pt>
                <c:pt idx="287" formatCode="m/d/yy">
                  <c:v>46053</c:v>
                </c:pt>
                <c:pt idx="288" formatCode="m/d/yy">
                  <c:v>46081</c:v>
                </c:pt>
                <c:pt idx="289" formatCode="m/d/yy">
                  <c:v>46112</c:v>
                </c:pt>
                <c:pt idx="290" formatCode="m/d/yy">
                  <c:v>46142</c:v>
                </c:pt>
                <c:pt idx="291">
                  <c:v>43831</c:v>
                </c:pt>
                <c:pt idx="292">
                  <c:v>43862</c:v>
                </c:pt>
                <c:pt idx="293">
                  <c:v>43891</c:v>
                </c:pt>
                <c:pt idx="294">
                  <c:v>43922</c:v>
                </c:pt>
                <c:pt idx="295">
                  <c:v>43952</c:v>
                </c:pt>
                <c:pt idx="296">
                  <c:v>43983</c:v>
                </c:pt>
                <c:pt idx="297">
                  <c:v>44013</c:v>
                </c:pt>
                <c:pt idx="298">
                  <c:v>44044</c:v>
                </c:pt>
                <c:pt idx="299">
                  <c:v>44075</c:v>
                </c:pt>
                <c:pt idx="300">
                  <c:v>44105</c:v>
                </c:pt>
                <c:pt idx="301">
                  <c:v>44136</c:v>
                </c:pt>
                <c:pt idx="302">
                  <c:v>44166</c:v>
                </c:pt>
                <c:pt idx="303">
                  <c:v>44197</c:v>
                </c:pt>
                <c:pt idx="304">
                  <c:v>44228</c:v>
                </c:pt>
                <c:pt idx="305">
                  <c:v>44256</c:v>
                </c:pt>
                <c:pt idx="306" formatCode="d\-mmm">
                  <c:v>44287</c:v>
                </c:pt>
                <c:pt idx="307">
                  <c:v>44317</c:v>
                </c:pt>
                <c:pt idx="308">
                  <c:v>44348</c:v>
                </c:pt>
                <c:pt idx="309">
                  <c:v>44378</c:v>
                </c:pt>
                <c:pt idx="310">
                  <c:v>44409</c:v>
                </c:pt>
                <c:pt idx="311">
                  <c:v>44440</c:v>
                </c:pt>
                <c:pt idx="312">
                  <c:v>44470</c:v>
                </c:pt>
                <c:pt idx="313">
                  <c:v>44501</c:v>
                </c:pt>
                <c:pt idx="314">
                  <c:v>44531</c:v>
                </c:pt>
                <c:pt idx="315">
                  <c:v>44562</c:v>
                </c:pt>
                <c:pt idx="316" formatCode="d\-mmm">
                  <c:v>44593</c:v>
                </c:pt>
                <c:pt idx="317" formatCode="d\-mmm">
                  <c:v>44621</c:v>
                </c:pt>
                <c:pt idx="318" formatCode="d\-mmm">
                  <c:v>44652</c:v>
                </c:pt>
                <c:pt idx="319" formatCode="d\-mmm">
                  <c:v>44682</c:v>
                </c:pt>
                <c:pt idx="320" formatCode="d\-mmm">
                  <c:v>44713</c:v>
                </c:pt>
                <c:pt idx="321" formatCode="d\-mmm">
                  <c:v>44743</c:v>
                </c:pt>
                <c:pt idx="322">
                  <c:v>44774</c:v>
                </c:pt>
                <c:pt idx="323">
                  <c:v>44805</c:v>
                </c:pt>
                <c:pt idx="324">
                  <c:v>44835</c:v>
                </c:pt>
                <c:pt idx="325">
                  <c:v>44866</c:v>
                </c:pt>
                <c:pt idx="326">
                  <c:v>44896</c:v>
                </c:pt>
                <c:pt idx="327" formatCode="d\-mmm">
                  <c:v>44949</c:v>
                </c:pt>
                <c:pt idx="328">
                  <c:v>44958</c:v>
                </c:pt>
                <c:pt idx="329" formatCode="d\-mmm">
                  <c:v>45008</c:v>
                </c:pt>
                <c:pt idx="330" formatCode="d\-mmm">
                  <c:v>45039</c:v>
                </c:pt>
                <c:pt idx="331" formatCode="d\-mmm">
                  <c:v>45069</c:v>
                </c:pt>
                <c:pt idx="332" formatCode="d\-mmm">
                  <c:v>45100</c:v>
                </c:pt>
                <c:pt idx="333" formatCode="m/d/yy">
                  <c:v>45138</c:v>
                </c:pt>
                <c:pt idx="334" formatCode="m/d/yy">
                  <c:v>45169</c:v>
                </c:pt>
                <c:pt idx="335" formatCode="m/d/yy">
                  <c:v>45199</c:v>
                </c:pt>
                <c:pt idx="336" formatCode="m/d/yy">
                  <c:v>45230</c:v>
                </c:pt>
                <c:pt idx="337" formatCode="m/d/yy">
                  <c:v>45260</c:v>
                </c:pt>
                <c:pt idx="338" formatCode="m/d/yy">
                  <c:v>45291</c:v>
                </c:pt>
                <c:pt idx="339" formatCode="m/d/yy">
                  <c:v>45322</c:v>
                </c:pt>
                <c:pt idx="340" formatCode="m/d/yy">
                  <c:v>45351</c:v>
                </c:pt>
                <c:pt idx="341" formatCode="m/d/yy">
                  <c:v>45382</c:v>
                </c:pt>
                <c:pt idx="342" formatCode="m/d/yy">
                  <c:v>45412</c:v>
                </c:pt>
                <c:pt idx="343" formatCode="m/d/yy">
                  <c:v>45443</c:v>
                </c:pt>
                <c:pt idx="344" formatCode="m/d/yy">
                  <c:v>45473</c:v>
                </c:pt>
                <c:pt idx="345" formatCode="m/d/yy">
                  <c:v>45504</c:v>
                </c:pt>
                <c:pt idx="346" formatCode="m/d/yy">
                  <c:v>45535</c:v>
                </c:pt>
                <c:pt idx="347" formatCode="m/d/yy">
                  <c:v>45565</c:v>
                </c:pt>
                <c:pt idx="348" formatCode="m/d/yy">
                  <c:v>45596</c:v>
                </c:pt>
                <c:pt idx="349" formatCode="m/d/yy">
                  <c:v>45626</c:v>
                </c:pt>
                <c:pt idx="350" formatCode="m/d/yy">
                  <c:v>45657</c:v>
                </c:pt>
                <c:pt idx="351" formatCode="m/d/yy">
                  <c:v>45688</c:v>
                </c:pt>
                <c:pt idx="352" formatCode="m/d/yy">
                  <c:v>45716</c:v>
                </c:pt>
                <c:pt idx="353" formatCode="m/d/yy">
                  <c:v>45747</c:v>
                </c:pt>
                <c:pt idx="354" formatCode="m/d/yy">
                  <c:v>45777</c:v>
                </c:pt>
                <c:pt idx="355" formatCode="m/d/yy">
                  <c:v>45808</c:v>
                </c:pt>
                <c:pt idx="356" formatCode="m/d/yy">
                  <c:v>45838</c:v>
                </c:pt>
                <c:pt idx="357" formatCode="m/d/yy">
                  <c:v>45869</c:v>
                </c:pt>
                <c:pt idx="358" formatCode="m/d/yy">
                  <c:v>45900</c:v>
                </c:pt>
                <c:pt idx="359" formatCode="m/d/yy">
                  <c:v>45930</c:v>
                </c:pt>
                <c:pt idx="360" formatCode="m/d/yy">
                  <c:v>45961</c:v>
                </c:pt>
                <c:pt idx="361" formatCode="m/d/yy">
                  <c:v>45991</c:v>
                </c:pt>
                <c:pt idx="362" formatCode="m/d/yy">
                  <c:v>46022</c:v>
                </c:pt>
                <c:pt idx="363" formatCode="m/d/yy">
                  <c:v>46053</c:v>
                </c:pt>
                <c:pt idx="364" formatCode="m/d/yy">
                  <c:v>46081</c:v>
                </c:pt>
                <c:pt idx="365" formatCode="m/d/yy">
                  <c:v>46112</c:v>
                </c:pt>
                <c:pt idx="366" formatCode="m/d/yy">
                  <c:v>46142</c:v>
                </c:pt>
                <c:pt idx="367" formatCode="m/d/yy">
                  <c:v>46173</c:v>
                </c:pt>
                <c:pt idx="368">
                  <c:v>43831</c:v>
                </c:pt>
                <c:pt idx="369">
                  <c:v>43862</c:v>
                </c:pt>
                <c:pt idx="370">
                  <c:v>43891</c:v>
                </c:pt>
                <c:pt idx="371">
                  <c:v>43922</c:v>
                </c:pt>
                <c:pt idx="372">
                  <c:v>43952</c:v>
                </c:pt>
                <c:pt idx="373">
                  <c:v>43983</c:v>
                </c:pt>
                <c:pt idx="374">
                  <c:v>44013</c:v>
                </c:pt>
                <c:pt idx="375">
                  <c:v>44044</c:v>
                </c:pt>
                <c:pt idx="376">
                  <c:v>44075</c:v>
                </c:pt>
                <c:pt idx="377">
                  <c:v>44105</c:v>
                </c:pt>
                <c:pt idx="378">
                  <c:v>44136</c:v>
                </c:pt>
                <c:pt idx="379">
                  <c:v>44166</c:v>
                </c:pt>
                <c:pt idx="380">
                  <c:v>44197</c:v>
                </c:pt>
                <c:pt idx="381">
                  <c:v>44228</c:v>
                </c:pt>
                <c:pt idx="382">
                  <c:v>44256</c:v>
                </c:pt>
                <c:pt idx="383" formatCode="d\-mmm">
                  <c:v>44287</c:v>
                </c:pt>
                <c:pt idx="384">
                  <c:v>44317</c:v>
                </c:pt>
                <c:pt idx="385">
                  <c:v>44348</c:v>
                </c:pt>
                <c:pt idx="386">
                  <c:v>44378</c:v>
                </c:pt>
                <c:pt idx="387">
                  <c:v>44409</c:v>
                </c:pt>
                <c:pt idx="388">
                  <c:v>44440</c:v>
                </c:pt>
                <c:pt idx="389">
                  <c:v>44470</c:v>
                </c:pt>
                <c:pt idx="390">
                  <c:v>44501</c:v>
                </c:pt>
                <c:pt idx="391">
                  <c:v>44531</c:v>
                </c:pt>
                <c:pt idx="392">
                  <c:v>44562</c:v>
                </c:pt>
                <c:pt idx="393" formatCode="d\-mmm">
                  <c:v>44593</c:v>
                </c:pt>
                <c:pt idx="394" formatCode="d\-mmm">
                  <c:v>44621</c:v>
                </c:pt>
                <c:pt idx="395" formatCode="d\-mmm">
                  <c:v>44652</c:v>
                </c:pt>
                <c:pt idx="396" formatCode="d\-mmm">
                  <c:v>44682</c:v>
                </c:pt>
                <c:pt idx="397" formatCode="d\-mmm">
                  <c:v>44713</c:v>
                </c:pt>
                <c:pt idx="398" formatCode="d\-mmm">
                  <c:v>44743</c:v>
                </c:pt>
                <c:pt idx="399">
                  <c:v>44774</c:v>
                </c:pt>
                <c:pt idx="400">
                  <c:v>44805</c:v>
                </c:pt>
                <c:pt idx="401">
                  <c:v>44835</c:v>
                </c:pt>
                <c:pt idx="402">
                  <c:v>44866</c:v>
                </c:pt>
                <c:pt idx="403">
                  <c:v>44896</c:v>
                </c:pt>
                <c:pt idx="404" formatCode="d\-mmm">
                  <c:v>44949</c:v>
                </c:pt>
                <c:pt idx="405">
                  <c:v>44958</c:v>
                </c:pt>
                <c:pt idx="406" formatCode="d\-mmm">
                  <c:v>45008</c:v>
                </c:pt>
                <c:pt idx="407" formatCode="d\-mmm">
                  <c:v>45039</c:v>
                </c:pt>
                <c:pt idx="408" formatCode="d\-mmm">
                  <c:v>45069</c:v>
                </c:pt>
                <c:pt idx="409" formatCode="d\-mmm">
                  <c:v>45100</c:v>
                </c:pt>
                <c:pt idx="410" formatCode="m/d/yy">
                  <c:v>45138</c:v>
                </c:pt>
                <c:pt idx="411" formatCode="m/d/yy">
                  <c:v>45169</c:v>
                </c:pt>
                <c:pt idx="412" formatCode="m/d/yy">
                  <c:v>45199</c:v>
                </c:pt>
                <c:pt idx="413" formatCode="m/d/yy">
                  <c:v>45230</c:v>
                </c:pt>
                <c:pt idx="414" formatCode="m/d/yy">
                  <c:v>45260</c:v>
                </c:pt>
                <c:pt idx="415" formatCode="m/d/yy">
                  <c:v>45291</c:v>
                </c:pt>
                <c:pt idx="416" formatCode="m/d/yy">
                  <c:v>45322</c:v>
                </c:pt>
                <c:pt idx="417" formatCode="m/d/yy">
                  <c:v>45351</c:v>
                </c:pt>
                <c:pt idx="418" formatCode="m/d/yy">
                  <c:v>45382</c:v>
                </c:pt>
                <c:pt idx="419" formatCode="m/d/yy">
                  <c:v>45412</c:v>
                </c:pt>
                <c:pt idx="420" formatCode="m/d/yy">
                  <c:v>45443</c:v>
                </c:pt>
                <c:pt idx="421" formatCode="m/d/yy">
                  <c:v>45473</c:v>
                </c:pt>
                <c:pt idx="422" formatCode="m/d/yy">
                  <c:v>45504</c:v>
                </c:pt>
                <c:pt idx="423" formatCode="m/d/yy">
                  <c:v>45535</c:v>
                </c:pt>
                <c:pt idx="424" formatCode="m/d/yy">
                  <c:v>45565</c:v>
                </c:pt>
                <c:pt idx="425" formatCode="m/d/yy">
                  <c:v>45596</c:v>
                </c:pt>
                <c:pt idx="426" formatCode="m/d/yy">
                  <c:v>45626</c:v>
                </c:pt>
                <c:pt idx="427" formatCode="m/d/yy">
                  <c:v>45657</c:v>
                </c:pt>
                <c:pt idx="428" formatCode="m/d/yy">
                  <c:v>45688</c:v>
                </c:pt>
                <c:pt idx="429" formatCode="m/d/yy">
                  <c:v>45716</c:v>
                </c:pt>
                <c:pt idx="430" formatCode="m/d/yy">
                  <c:v>45747</c:v>
                </c:pt>
                <c:pt idx="431" formatCode="m/d/yy">
                  <c:v>45777</c:v>
                </c:pt>
                <c:pt idx="432" formatCode="m/d/yy">
                  <c:v>45808</c:v>
                </c:pt>
                <c:pt idx="433" formatCode="m/d/yy">
                  <c:v>45838</c:v>
                </c:pt>
                <c:pt idx="434" formatCode="m/d/yy">
                  <c:v>45869</c:v>
                </c:pt>
                <c:pt idx="435" formatCode="m/d/yy">
                  <c:v>45900</c:v>
                </c:pt>
                <c:pt idx="436" formatCode="m/d/yy">
                  <c:v>45930</c:v>
                </c:pt>
                <c:pt idx="437" formatCode="m/d/yy">
                  <c:v>45961</c:v>
                </c:pt>
                <c:pt idx="438" formatCode="m/d/yy">
                  <c:v>45991</c:v>
                </c:pt>
                <c:pt idx="439" formatCode="m/d/yy">
                  <c:v>46022</c:v>
                </c:pt>
                <c:pt idx="440" formatCode="m/d/yy">
                  <c:v>46053</c:v>
                </c:pt>
                <c:pt idx="441" formatCode="m/d/yy">
                  <c:v>46081</c:v>
                </c:pt>
                <c:pt idx="442" formatCode="m/d/yy">
                  <c:v>46112</c:v>
                </c:pt>
                <c:pt idx="443" formatCode="m/d/yy">
                  <c:v>46142</c:v>
                </c:pt>
                <c:pt idx="444" formatCode="m/d/yy">
                  <c:v>46173</c:v>
                </c:pt>
                <c:pt idx="445" formatCode="m/d/yy">
                  <c:v>46203</c:v>
                </c:pt>
                <c:pt idx="446" formatCode="m/d/yy">
                  <c:v>46234</c:v>
                </c:pt>
                <c:pt idx="447">
                  <c:v>43831</c:v>
                </c:pt>
                <c:pt idx="448">
                  <c:v>43862</c:v>
                </c:pt>
                <c:pt idx="449">
                  <c:v>43891</c:v>
                </c:pt>
                <c:pt idx="450">
                  <c:v>43922</c:v>
                </c:pt>
                <c:pt idx="451">
                  <c:v>43952</c:v>
                </c:pt>
                <c:pt idx="452">
                  <c:v>43983</c:v>
                </c:pt>
                <c:pt idx="453">
                  <c:v>44013</c:v>
                </c:pt>
                <c:pt idx="454">
                  <c:v>44044</c:v>
                </c:pt>
                <c:pt idx="455">
                  <c:v>44075</c:v>
                </c:pt>
                <c:pt idx="456">
                  <c:v>44105</c:v>
                </c:pt>
                <c:pt idx="457">
                  <c:v>44136</c:v>
                </c:pt>
                <c:pt idx="458">
                  <c:v>44166</c:v>
                </c:pt>
                <c:pt idx="459">
                  <c:v>44197</c:v>
                </c:pt>
                <c:pt idx="460">
                  <c:v>44228</c:v>
                </c:pt>
                <c:pt idx="461">
                  <c:v>44256</c:v>
                </c:pt>
                <c:pt idx="462" formatCode="d\-mmm">
                  <c:v>44287</c:v>
                </c:pt>
                <c:pt idx="463">
                  <c:v>44317</c:v>
                </c:pt>
                <c:pt idx="464">
                  <c:v>44348</c:v>
                </c:pt>
                <c:pt idx="465">
                  <c:v>44378</c:v>
                </c:pt>
                <c:pt idx="466">
                  <c:v>44409</c:v>
                </c:pt>
                <c:pt idx="467">
                  <c:v>44440</c:v>
                </c:pt>
                <c:pt idx="468">
                  <c:v>44470</c:v>
                </c:pt>
                <c:pt idx="469">
                  <c:v>44501</c:v>
                </c:pt>
                <c:pt idx="470">
                  <c:v>44531</c:v>
                </c:pt>
                <c:pt idx="471">
                  <c:v>44562</c:v>
                </c:pt>
                <c:pt idx="472" formatCode="d\-mmm">
                  <c:v>44593</c:v>
                </c:pt>
                <c:pt idx="473" formatCode="d\-mmm">
                  <c:v>44621</c:v>
                </c:pt>
                <c:pt idx="474" formatCode="d\-mmm">
                  <c:v>44652</c:v>
                </c:pt>
                <c:pt idx="475" formatCode="d\-mmm">
                  <c:v>44682</c:v>
                </c:pt>
                <c:pt idx="476" formatCode="d\-mmm">
                  <c:v>44713</c:v>
                </c:pt>
                <c:pt idx="477" formatCode="d\-mmm">
                  <c:v>44743</c:v>
                </c:pt>
                <c:pt idx="478">
                  <c:v>44774</c:v>
                </c:pt>
                <c:pt idx="479">
                  <c:v>44805</c:v>
                </c:pt>
                <c:pt idx="480">
                  <c:v>44835</c:v>
                </c:pt>
                <c:pt idx="481">
                  <c:v>44866</c:v>
                </c:pt>
                <c:pt idx="482">
                  <c:v>44896</c:v>
                </c:pt>
                <c:pt idx="483" formatCode="d\-mmm">
                  <c:v>44949</c:v>
                </c:pt>
                <c:pt idx="484">
                  <c:v>44958</c:v>
                </c:pt>
                <c:pt idx="485" formatCode="d\-mmm">
                  <c:v>45008</c:v>
                </c:pt>
                <c:pt idx="486" formatCode="d\-mmm">
                  <c:v>45039</c:v>
                </c:pt>
                <c:pt idx="487" formatCode="d\-mmm">
                  <c:v>45069</c:v>
                </c:pt>
                <c:pt idx="488" formatCode="d\-mmm">
                  <c:v>45100</c:v>
                </c:pt>
                <c:pt idx="489" formatCode="m/d/yy">
                  <c:v>45138</c:v>
                </c:pt>
                <c:pt idx="490" formatCode="m/d/yy">
                  <c:v>45169</c:v>
                </c:pt>
                <c:pt idx="491" formatCode="m/d/yy">
                  <c:v>45199</c:v>
                </c:pt>
                <c:pt idx="492" formatCode="m/d/yy">
                  <c:v>45230</c:v>
                </c:pt>
                <c:pt idx="493" formatCode="m/d/yy">
                  <c:v>45260</c:v>
                </c:pt>
                <c:pt idx="494" formatCode="m/d/yy">
                  <c:v>45291</c:v>
                </c:pt>
                <c:pt idx="495" formatCode="m/d/yy">
                  <c:v>45322</c:v>
                </c:pt>
                <c:pt idx="496" formatCode="m/d/yy">
                  <c:v>45351</c:v>
                </c:pt>
                <c:pt idx="497" formatCode="m/d/yy">
                  <c:v>45382</c:v>
                </c:pt>
                <c:pt idx="498" formatCode="m/d/yy">
                  <c:v>45412</c:v>
                </c:pt>
                <c:pt idx="499" formatCode="m/d/yy">
                  <c:v>45443</c:v>
                </c:pt>
                <c:pt idx="500" formatCode="m/d/yy">
                  <c:v>45473</c:v>
                </c:pt>
                <c:pt idx="501" formatCode="m/d/yy">
                  <c:v>45504</c:v>
                </c:pt>
                <c:pt idx="502" formatCode="m/d/yy">
                  <c:v>45535</c:v>
                </c:pt>
                <c:pt idx="503" formatCode="m/d/yy">
                  <c:v>45565</c:v>
                </c:pt>
                <c:pt idx="504" formatCode="m/d/yy">
                  <c:v>45596</c:v>
                </c:pt>
                <c:pt idx="505" formatCode="m/d/yy">
                  <c:v>45626</c:v>
                </c:pt>
                <c:pt idx="506" formatCode="m/d/yy">
                  <c:v>45657</c:v>
                </c:pt>
                <c:pt idx="507" formatCode="m/d/yy">
                  <c:v>45688</c:v>
                </c:pt>
                <c:pt idx="508" formatCode="m/d/yy">
                  <c:v>45716</c:v>
                </c:pt>
                <c:pt idx="509" formatCode="m/d/yy">
                  <c:v>45747</c:v>
                </c:pt>
                <c:pt idx="510" formatCode="m/d/yy">
                  <c:v>45777</c:v>
                </c:pt>
                <c:pt idx="511" formatCode="m/d/yy">
                  <c:v>45808</c:v>
                </c:pt>
                <c:pt idx="512" formatCode="m/d/yy">
                  <c:v>45838</c:v>
                </c:pt>
                <c:pt idx="513" formatCode="m/d/yy">
                  <c:v>45869</c:v>
                </c:pt>
                <c:pt idx="514" formatCode="m/d/yy">
                  <c:v>45900</c:v>
                </c:pt>
                <c:pt idx="515" formatCode="m/d/yy">
                  <c:v>45930</c:v>
                </c:pt>
                <c:pt idx="516" formatCode="m/d/yy">
                  <c:v>45961</c:v>
                </c:pt>
                <c:pt idx="517" formatCode="m/d/yy">
                  <c:v>45991</c:v>
                </c:pt>
                <c:pt idx="518" formatCode="m/d/yy">
                  <c:v>46022</c:v>
                </c:pt>
                <c:pt idx="519" formatCode="m/d/yy">
                  <c:v>46053</c:v>
                </c:pt>
                <c:pt idx="520" formatCode="m/d/yy">
                  <c:v>46081</c:v>
                </c:pt>
                <c:pt idx="521" formatCode="m/d/yy">
                  <c:v>46112</c:v>
                </c:pt>
                <c:pt idx="522" formatCode="m/d/yy">
                  <c:v>46142</c:v>
                </c:pt>
                <c:pt idx="523" formatCode="m/d/yy">
                  <c:v>46173</c:v>
                </c:pt>
                <c:pt idx="524" formatCode="m/d/yy">
                  <c:v>46203</c:v>
                </c:pt>
                <c:pt idx="525" formatCode="m/d/yy">
                  <c:v>46234</c:v>
                </c:pt>
                <c:pt idx="526" formatCode="m/d/yy">
                  <c:v>46265</c:v>
                </c:pt>
              </c:numCache>
            </c:numRef>
          </c:cat>
          <c:val>
            <c:numRef>
              <c:f>(Sheet1!$B$1:$B$69,Sheet1!$B$1:$B$71,Sheet1!$B$1:$B$75,Sheet1!$B$1:$B$76,Sheet1!$B$1:$B$77,Sheet1!$B$1:$B$79,Sheet1!$B$1:$B$80)</c:f>
              <c:numCache>
                <c:formatCode>General</c:formatCode>
                <c:ptCount val="527"/>
                <c:pt idx="0">
                  <c:v>10.5</c:v>
                </c:pt>
                <c:pt idx="1">
                  <c:v>7.56</c:v>
                </c:pt>
                <c:pt idx="2">
                  <c:v>4.6100000000000003</c:v>
                </c:pt>
                <c:pt idx="3">
                  <c:v>4.22</c:v>
                </c:pt>
                <c:pt idx="4">
                  <c:v>3.63</c:v>
                </c:pt>
                <c:pt idx="5">
                  <c:v>3.53</c:v>
                </c:pt>
                <c:pt idx="6">
                  <c:v>3.84</c:v>
                </c:pt>
                <c:pt idx="7">
                  <c:v>5.91</c:v>
                </c:pt>
                <c:pt idx="8">
                  <c:v>11.22</c:v>
                </c:pt>
                <c:pt idx="9">
                  <c:v>15.88</c:v>
                </c:pt>
                <c:pt idx="10">
                  <c:v>17.25</c:v>
                </c:pt>
                <c:pt idx="11">
                  <c:v>17.190000000000001</c:v>
                </c:pt>
                <c:pt idx="12">
                  <c:v>17.25</c:v>
                </c:pt>
                <c:pt idx="13">
                  <c:v>19.88</c:v>
                </c:pt>
                <c:pt idx="14">
                  <c:v>26.44</c:v>
                </c:pt>
                <c:pt idx="15">
                  <c:v>33.31</c:v>
                </c:pt>
                <c:pt idx="16">
                  <c:v>43.91</c:v>
                </c:pt>
                <c:pt idx="17">
                  <c:v>53.88</c:v>
                </c:pt>
                <c:pt idx="18">
                  <c:v>57.88</c:v>
                </c:pt>
                <c:pt idx="19">
                  <c:v>58.13</c:v>
                </c:pt>
                <c:pt idx="20">
                  <c:v>58.06</c:v>
                </c:pt>
                <c:pt idx="21">
                  <c:v>41.69</c:v>
                </c:pt>
                <c:pt idx="22">
                  <c:v>36.44</c:v>
                </c:pt>
                <c:pt idx="23">
                  <c:v>21.56</c:v>
                </c:pt>
                <c:pt idx="24">
                  <c:v>19.5</c:v>
                </c:pt>
                <c:pt idx="25">
                  <c:v>21.13</c:v>
                </c:pt>
                <c:pt idx="26">
                  <c:v>29.31</c:v>
                </c:pt>
                <c:pt idx="27">
                  <c:v>29</c:v>
                </c:pt>
                <c:pt idx="28">
                  <c:v>29.78</c:v>
                </c:pt>
                <c:pt idx="29">
                  <c:v>22.81</c:v>
                </c:pt>
                <c:pt idx="30">
                  <c:v>13.56</c:v>
                </c:pt>
                <c:pt idx="31">
                  <c:v>8.44</c:v>
                </c:pt>
                <c:pt idx="32">
                  <c:v>6.03</c:v>
                </c:pt>
                <c:pt idx="33">
                  <c:v>8.9700000000000006</c:v>
                </c:pt>
                <c:pt idx="34">
                  <c:v>9</c:v>
                </c:pt>
                <c:pt idx="35">
                  <c:v>9</c:v>
                </c:pt>
                <c:pt idx="36">
                  <c:v>9.08</c:v>
                </c:pt>
                <c:pt idx="37">
                  <c:v>12.16</c:v>
                </c:pt>
                <c:pt idx="38">
                  <c:v>14.28</c:v>
                </c:pt>
                <c:pt idx="39">
                  <c:v>15.53</c:v>
                </c:pt>
                <c:pt idx="40">
                  <c:v>16.72</c:v>
                </c:pt>
                <c:pt idx="41">
                  <c:v>10.81</c:v>
                </c:pt>
                <c:pt idx="42">
                  <c:v>5.13</c:v>
                </c:pt>
                <c:pt idx="43">
                  <c:v>8.34</c:v>
                </c:pt>
                <c:pt idx="44">
                  <c:v>9.9700000000000006</c:v>
                </c:pt>
                <c:pt idx="45">
                  <c:v>15.47</c:v>
                </c:pt>
                <c:pt idx="46">
                  <c:v>18.190000000000001</c:v>
                </c:pt>
                <c:pt idx="47">
                  <c:v>19.309999999999999</c:v>
                </c:pt>
                <c:pt idx="48">
                  <c:v>18.940000000000001</c:v>
                </c:pt>
                <c:pt idx="49">
                  <c:v>18.63</c:v>
                </c:pt>
                <c:pt idx="50">
                  <c:v>19.940000000000001</c:v>
                </c:pt>
                <c:pt idx="51">
                  <c:v>21.5</c:v>
                </c:pt>
                <c:pt idx="52">
                  <c:v>21.25</c:v>
                </c:pt>
                <c:pt idx="53">
                  <c:v>15.75</c:v>
                </c:pt>
                <c:pt idx="54">
                  <c:v>10.06</c:v>
                </c:pt>
                <c:pt idx="55">
                  <c:v>9.1300000000000008</c:v>
                </c:pt>
                <c:pt idx="56">
                  <c:v>9.19</c:v>
                </c:pt>
                <c:pt idx="57">
                  <c:v>8.5</c:v>
                </c:pt>
                <c:pt idx="58">
                  <c:v>8.15</c:v>
                </c:pt>
                <c:pt idx="59">
                  <c:v>5.44</c:v>
                </c:pt>
                <c:pt idx="60">
                  <c:v>5.38</c:v>
                </c:pt>
                <c:pt idx="61">
                  <c:v>6.25</c:v>
                </c:pt>
                <c:pt idx="62">
                  <c:v>10.06</c:v>
                </c:pt>
                <c:pt idx="63">
                  <c:v>5.44</c:v>
                </c:pt>
                <c:pt idx="64">
                  <c:v>4.13</c:v>
                </c:pt>
                <c:pt idx="65">
                  <c:v>4</c:v>
                </c:pt>
                <c:pt idx="66">
                  <c:v>3.31</c:v>
                </c:pt>
                <c:pt idx="67">
                  <c:v>2.66</c:v>
                </c:pt>
                <c:pt idx="68">
                  <c:v>2.66</c:v>
                </c:pt>
                <c:pt idx="69">
                  <c:v>10.5</c:v>
                </c:pt>
                <c:pt idx="70">
                  <c:v>7.56</c:v>
                </c:pt>
                <c:pt idx="71">
                  <c:v>4.6100000000000003</c:v>
                </c:pt>
                <c:pt idx="72">
                  <c:v>4.22</c:v>
                </c:pt>
                <c:pt idx="73">
                  <c:v>3.63</c:v>
                </c:pt>
                <c:pt idx="74">
                  <c:v>3.53</c:v>
                </c:pt>
                <c:pt idx="75">
                  <c:v>3.84</c:v>
                </c:pt>
                <c:pt idx="76">
                  <c:v>5.91</c:v>
                </c:pt>
                <c:pt idx="77">
                  <c:v>11.22</c:v>
                </c:pt>
                <c:pt idx="78">
                  <c:v>15.88</c:v>
                </c:pt>
                <c:pt idx="79">
                  <c:v>17.25</c:v>
                </c:pt>
                <c:pt idx="80">
                  <c:v>17.190000000000001</c:v>
                </c:pt>
                <c:pt idx="81">
                  <c:v>17.25</c:v>
                </c:pt>
                <c:pt idx="82">
                  <c:v>19.88</c:v>
                </c:pt>
                <c:pt idx="83">
                  <c:v>26.44</c:v>
                </c:pt>
                <c:pt idx="84">
                  <c:v>33.31</c:v>
                </c:pt>
                <c:pt idx="85">
                  <c:v>43.91</c:v>
                </c:pt>
                <c:pt idx="86">
                  <c:v>53.88</c:v>
                </c:pt>
                <c:pt idx="87">
                  <c:v>57.88</c:v>
                </c:pt>
                <c:pt idx="88">
                  <c:v>58.13</c:v>
                </c:pt>
                <c:pt idx="89">
                  <c:v>58.06</c:v>
                </c:pt>
                <c:pt idx="90">
                  <c:v>41.69</c:v>
                </c:pt>
                <c:pt idx="91">
                  <c:v>36.44</c:v>
                </c:pt>
                <c:pt idx="92">
                  <c:v>21.56</c:v>
                </c:pt>
                <c:pt idx="93">
                  <c:v>19.5</c:v>
                </c:pt>
                <c:pt idx="94">
                  <c:v>21.13</c:v>
                </c:pt>
                <c:pt idx="95">
                  <c:v>29.31</c:v>
                </c:pt>
                <c:pt idx="96">
                  <c:v>29</c:v>
                </c:pt>
                <c:pt idx="97">
                  <c:v>29.78</c:v>
                </c:pt>
                <c:pt idx="98">
                  <c:v>22.81</c:v>
                </c:pt>
                <c:pt idx="99">
                  <c:v>13.56</c:v>
                </c:pt>
                <c:pt idx="100">
                  <c:v>8.44</c:v>
                </c:pt>
                <c:pt idx="101">
                  <c:v>6.03</c:v>
                </c:pt>
                <c:pt idx="102">
                  <c:v>8.9700000000000006</c:v>
                </c:pt>
                <c:pt idx="103">
                  <c:v>9</c:v>
                </c:pt>
                <c:pt idx="104">
                  <c:v>9</c:v>
                </c:pt>
                <c:pt idx="105">
                  <c:v>9.08</c:v>
                </c:pt>
                <c:pt idx="106">
                  <c:v>12.16</c:v>
                </c:pt>
                <c:pt idx="107">
                  <c:v>14.28</c:v>
                </c:pt>
                <c:pt idx="108">
                  <c:v>15.53</c:v>
                </c:pt>
                <c:pt idx="109">
                  <c:v>16.72</c:v>
                </c:pt>
                <c:pt idx="110">
                  <c:v>10.81</c:v>
                </c:pt>
                <c:pt idx="111">
                  <c:v>5.13</c:v>
                </c:pt>
                <c:pt idx="112">
                  <c:v>8.34</c:v>
                </c:pt>
                <c:pt idx="113">
                  <c:v>9.9700000000000006</c:v>
                </c:pt>
                <c:pt idx="114">
                  <c:v>15.47</c:v>
                </c:pt>
                <c:pt idx="115">
                  <c:v>18.190000000000001</c:v>
                </c:pt>
                <c:pt idx="116">
                  <c:v>19.309999999999999</c:v>
                </c:pt>
                <c:pt idx="117">
                  <c:v>18.940000000000001</c:v>
                </c:pt>
                <c:pt idx="118">
                  <c:v>18.63</c:v>
                </c:pt>
                <c:pt idx="119">
                  <c:v>19.940000000000001</c:v>
                </c:pt>
                <c:pt idx="120">
                  <c:v>21.5</c:v>
                </c:pt>
                <c:pt idx="121">
                  <c:v>21.25</c:v>
                </c:pt>
                <c:pt idx="122">
                  <c:v>15.75</c:v>
                </c:pt>
                <c:pt idx="123">
                  <c:v>10.06</c:v>
                </c:pt>
                <c:pt idx="124">
                  <c:v>9.1300000000000008</c:v>
                </c:pt>
                <c:pt idx="125">
                  <c:v>9.19</c:v>
                </c:pt>
                <c:pt idx="126">
                  <c:v>8.5</c:v>
                </c:pt>
                <c:pt idx="127">
                  <c:v>8.15</c:v>
                </c:pt>
                <c:pt idx="128">
                  <c:v>5.44</c:v>
                </c:pt>
                <c:pt idx="129">
                  <c:v>5.38</c:v>
                </c:pt>
                <c:pt idx="130">
                  <c:v>6.25</c:v>
                </c:pt>
                <c:pt idx="131">
                  <c:v>10.06</c:v>
                </c:pt>
                <c:pt idx="132">
                  <c:v>5.44</c:v>
                </c:pt>
                <c:pt idx="133">
                  <c:v>4.13</c:v>
                </c:pt>
                <c:pt idx="134">
                  <c:v>4</c:v>
                </c:pt>
                <c:pt idx="135">
                  <c:v>3.31</c:v>
                </c:pt>
                <c:pt idx="136">
                  <c:v>2.66</c:v>
                </c:pt>
                <c:pt idx="137">
                  <c:v>2.66</c:v>
                </c:pt>
                <c:pt idx="138">
                  <c:v>3.25</c:v>
                </c:pt>
                <c:pt idx="139">
                  <c:v>3</c:v>
                </c:pt>
                <c:pt idx="140">
                  <c:v>10.5</c:v>
                </c:pt>
                <c:pt idx="141">
                  <c:v>7.56</c:v>
                </c:pt>
                <c:pt idx="142">
                  <c:v>4.6100000000000003</c:v>
                </c:pt>
                <c:pt idx="143">
                  <c:v>4.22</c:v>
                </c:pt>
                <c:pt idx="144">
                  <c:v>3.63</c:v>
                </c:pt>
                <c:pt idx="145">
                  <c:v>3.53</c:v>
                </c:pt>
                <c:pt idx="146">
                  <c:v>3.84</c:v>
                </c:pt>
                <c:pt idx="147">
                  <c:v>5.91</c:v>
                </c:pt>
                <c:pt idx="148">
                  <c:v>11.22</c:v>
                </c:pt>
                <c:pt idx="149">
                  <c:v>15.88</c:v>
                </c:pt>
                <c:pt idx="150">
                  <c:v>17.25</c:v>
                </c:pt>
                <c:pt idx="151">
                  <c:v>17.190000000000001</c:v>
                </c:pt>
                <c:pt idx="152">
                  <c:v>17.25</c:v>
                </c:pt>
                <c:pt idx="153">
                  <c:v>19.88</c:v>
                </c:pt>
                <c:pt idx="154">
                  <c:v>26.44</c:v>
                </c:pt>
                <c:pt idx="155">
                  <c:v>33.31</c:v>
                </c:pt>
                <c:pt idx="156">
                  <c:v>43.91</c:v>
                </c:pt>
                <c:pt idx="157">
                  <c:v>53.88</c:v>
                </c:pt>
                <c:pt idx="158">
                  <c:v>57.88</c:v>
                </c:pt>
                <c:pt idx="159">
                  <c:v>58.13</c:v>
                </c:pt>
                <c:pt idx="160">
                  <c:v>58.06</c:v>
                </c:pt>
                <c:pt idx="161">
                  <c:v>41.69</c:v>
                </c:pt>
                <c:pt idx="162">
                  <c:v>36.44</c:v>
                </c:pt>
                <c:pt idx="163">
                  <c:v>21.56</c:v>
                </c:pt>
                <c:pt idx="164">
                  <c:v>19.5</c:v>
                </c:pt>
                <c:pt idx="165">
                  <c:v>21.13</c:v>
                </c:pt>
                <c:pt idx="166">
                  <c:v>29.31</c:v>
                </c:pt>
                <c:pt idx="167">
                  <c:v>29</c:v>
                </c:pt>
                <c:pt idx="168">
                  <c:v>29.78</c:v>
                </c:pt>
                <c:pt idx="169">
                  <c:v>22.81</c:v>
                </c:pt>
                <c:pt idx="170">
                  <c:v>13.56</c:v>
                </c:pt>
                <c:pt idx="171">
                  <c:v>8.44</c:v>
                </c:pt>
                <c:pt idx="172">
                  <c:v>6.03</c:v>
                </c:pt>
                <c:pt idx="173">
                  <c:v>8.9700000000000006</c:v>
                </c:pt>
                <c:pt idx="174">
                  <c:v>9</c:v>
                </c:pt>
                <c:pt idx="175">
                  <c:v>9</c:v>
                </c:pt>
                <c:pt idx="176">
                  <c:v>9.08</c:v>
                </c:pt>
                <c:pt idx="177">
                  <c:v>12.16</c:v>
                </c:pt>
                <c:pt idx="178">
                  <c:v>14.28</c:v>
                </c:pt>
                <c:pt idx="179">
                  <c:v>15.53</c:v>
                </c:pt>
                <c:pt idx="180">
                  <c:v>16.72</c:v>
                </c:pt>
                <c:pt idx="181">
                  <c:v>10.81</c:v>
                </c:pt>
                <c:pt idx="182">
                  <c:v>5.13</c:v>
                </c:pt>
                <c:pt idx="183">
                  <c:v>8.34</c:v>
                </c:pt>
                <c:pt idx="184">
                  <c:v>9.9700000000000006</c:v>
                </c:pt>
                <c:pt idx="185">
                  <c:v>15.47</c:v>
                </c:pt>
                <c:pt idx="186">
                  <c:v>18.190000000000001</c:v>
                </c:pt>
                <c:pt idx="187">
                  <c:v>19.309999999999999</c:v>
                </c:pt>
                <c:pt idx="188">
                  <c:v>18.940000000000001</c:v>
                </c:pt>
                <c:pt idx="189">
                  <c:v>18.63</c:v>
                </c:pt>
                <c:pt idx="190">
                  <c:v>19.940000000000001</c:v>
                </c:pt>
                <c:pt idx="191">
                  <c:v>21.5</c:v>
                </c:pt>
                <c:pt idx="192">
                  <c:v>21.25</c:v>
                </c:pt>
                <c:pt idx="193">
                  <c:v>15.75</c:v>
                </c:pt>
                <c:pt idx="194">
                  <c:v>10.06</c:v>
                </c:pt>
                <c:pt idx="195">
                  <c:v>9.1300000000000008</c:v>
                </c:pt>
                <c:pt idx="196">
                  <c:v>9.19</c:v>
                </c:pt>
                <c:pt idx="197">
                  <c:v>8.5</c:v>
                </c:pt>
                <c:pt idx="198">
                  <c:v>8.15</c:v>
                </c:pt>
                <c:pt idx="199">
                  <c:v>5.44</c:v>
                </c:pt>
                <c:pt idx="200">
                  <c:v>5.38</c:v>
                </c:pt>
                <c:pt idx="201">
                  <c:v>6.25</c:v>
                </c:pt>
                <c:pt idx="202">
                  <c:v>10.06</c:v>
                </c:pt>
                <c:pt idx="203">
                  <c:v>5.44</c:v>
                </c:pt>
                <c:pt idx="204">
                  <c:v>4.13</c:v>
                </c:pt>
                <c:pt idx="205">
                  <c:v>4</c:v>
                </c:pt>
                <c:pt idx="206">
                  <c:v>3.31</c:v>
                </c:pt>
                <c:pt idx="207">
                  <c:v>2.66</c:v>
                </c:pt>
                <c:pt idx="208">
                  <c:v>2.66</c:v>
                </c:pt>
                <c:pt idx="209">
                  <c:v>3.25</c:v>
                </c:pt>
                <c:pt idx="210">
                  <c:v>3</c:v>
                </c:pt>
                <c:pt idx="211">
                  <c:v>2.81</c:v>
                </c:pt>
                <c:pt idx="212">
                  <c:v>3.25</c:v>
                </c:pt>
                <c:pt idx="213">
                  <c:v>4.78</c:v>
                </c:pt>
                <c:pt idx="214">
                  <c:v>6.81</c:v>
                </c:pt>
                <c:pt idx="215">
                  <c:v>10.5</c:v>
                </c:pt>
                <c:pt idx="216">
                  <c:v>7.56</c:v>
                </c:pt>
                <c:pt idx="217">
                  <c:v>4.6100000000000003</c:v>
                </c:pt>
                <c:pt idx="218">
                  <c:v>4.22</c:v>
                </c:pt>
                <c:pt idx="219">
                  <c:v>3.63</c:v>
                </c:pt>
                <c:pt idx="220">
                  <c:v>3.53</c:v>
                </c:pt>
                <c:pt idx="221">
                  <c:v>3.84</c:v>
                </c:pt>
                <c:pt idx="222">
                  <c:v>5.91</c:v>
                </c:pt>
                <c:pt idx="223">
                  <c:v>11.22</c:v>
                </c:pt>
                <c:pt idx="224">
                  <c:v>15.88</c:v>
                </c:pt>
                <c:pt idx="225">
                  <c:v>17.25</c:v>
                </c:pt>
                <c:pt idx="226">
                  <c:v>17.190000000000001</c:v>
                </c:pt>
                <c:pt idx="227">
                  <c:v>17.25</c:v>
                </c:pt>
                <c:pt idx="228">
                  <c:v>19.88</c:v>
                </c:pt>
                <c:pt idx="229">
                  <c:v>26.44</c:v>
                </c:pt>
                <c:pt idx="230">
                  <c:v>33.31</c:v>
                </c:pt>
                <c:pt idx="231">
                  <c:v>43.91</c:v>
                </c:pt>
                <c:pt idx="232">
                  <c:v>53.88</c:v>
                </c:pt>
                <c:pt idx="233">
                  <c:v>57.88</c:v>
                </c:pt>
                <c:pt idx="234">
                  <c:v>58.13</c:v>
                </c:pt>
                <c:pt idx="235">
                  <c:v>58.06</c:v>
                </c:pt>
                <c:pt idx="236">
                  <c:v>41.69</c:v>
                </c:pt>
                <c:pt idx="237">
                  <c:v>36.44</c:v>
                </c:pt>
                <c:pt idx="238">
                  <c:v>21.56</c:v>
                </c:pt>
                <c:pt idx="239">
                  <c:v>19.5</c:v>
                </c:pt>
                <c:pt idx="240">
                  <c:v>21.13</c:v>
                </c:pt>
                <c:pt idx="241">
                  <c:v>29.31</c:v>
                </c:pt>
                <c:pt idx="242">
                  <c:v>29</c:v>
                </c:pt>
                <c:pt idx="243">
                  <c:v>29.78</c:v>
                </c:pt>
                <c:pt idx="244">
                  <c:v>22.81</c:v>
                </c:pt>
                <c:pt idx="245">
                  <c:v>13.56</c:v>
                </c:pt>
                <c:pt idx="246">
                  <c:v>8.44</c:v>
                </c:pt>
                <c:pt idx="247">
                  <c:v>6.03</c:v>
                </c:pt>
                <c:pt idx="248">
                  <c:v>8.9700000000000006</c:v>
                </c:pt>
                <c:pt idx="249">
                  <c:v>9</c:v>
                </c:pt>
                <c:pt idx="250">
                  <c:v>9</c:v>
                </c:pt>
                <c:pt idx="251">
                  <c:v>9.08</c:v>
                </c:pt>
                <c:pt idx="252">
                  <c:v>12.16</c:v>
                </c:pt>
                <c:pt idx="253">
                  <c:v>14.28</c:v>
                </c:pt>
                <c:pt idx="254">
                  <c:v>15.53</c:v>
                </c:pt>
                <c:pt idx="255">
                  <c:v>16.72</c:v>
                </c:pt>
                <c:pt idx="256">
                  <c:v>10.81</c:v>
                </c:pt>
                <c:pt idx="257">
                  <c:v>5.13</c:v>
                </c:pt>
                <c:pt idx="258">
                  <c:v>8.34</c:v>
                </c:pt>
                <c:pt idx="259">
                  <c:v>9.9700000000000006</c:v>
                </c:pt>
                <c:pt idx="260">
                  <c:v>15.47</c:v>
                </c:pt>
                <c:pt idx="261">
                  <c:v>18.190000000000001</c:v>
                </c:pt>
                <c:pt idx="262">
                  <c:v>19.309999999999999</c:v>
                </c:pt>
                <c:pt idx="263">
                  <c:v>18.940000000000001</c:v>
                </c:pt>
                <c:pt idx="264">
                  <c:v>18.63</c:v>
                </c:pt>
                <c:pt idx="265">
                  <c:v>19.940000000000001</c:v>
                </c:pt>
                <c:pt idx="266">
                  <c:v>21.5</c:v>
                </c:pt>
                <c:pt idx="267">
                  <c:v>21.25</c:v>
                </c:pt>
                <c:pt idx="268">
                  <c:v>15.75</c:v>
                </c:pt>
                <c:pt idx="269">
                  <c:v>10.06</c:v>
                </c:pt>
                <c:pt idx="270">
                  <c:v>9.1300000000000008</c:v>
                </c:pt>
                <c:pt idx="271">
                  <c:v>9.19</c:v>
                </c:pt>
                <c:pt idx="272">
                  <c:v>8.5</c:v>
                </c:pt>
                <c:pt idx="273">
                  <c:v>8.15</c:v>
                </c:pt>
                <c:pt idx="274">
                  <c:v>5.44</c:v>
                </c:pt>
                <c:pt idx="275">
                  <c:v>5.38</c:v>
                </c:pt>
                <c:pt idx="276">
                  <c:v>6.25</c:v>
                </c:pt>
                <c:pt idx="277">
                  <c:v>10.06</c:v>
                </c:pt>
                <c:pt idx="278">
                  <c:v>5.44</c:v>
                </c:pt>
                <c:pt idx="279">
                  <c:v>4.13</c:v>
                </c:pt>
                <c:pt idx="280">
                  <c:v>4</c:v>
                </c:pt>
                <c:pt idx="281">
                  <c:v>3.31</c:v>
                </c:pt>
                <c:pt idx="282">
                  <c:v>2.66</c:v>
                </c:pt>
                <c:pt idx="283">
                  <c:v>2.66</c:v>
                </c:pt>
                <c:pt idx="284">
                  <c:v>3.25</c:v>
                </c:pt>
                <c:pt idx="285">
                  <c:v>3</c:v>
                </c:pt>
                <c:pt idx="286">
                  <c:v>2.81</c:v>
                </c:pt>
                <c:pt idx="287">
                  <c:v>3.25</c:v>
                </c:pt>
                <c:pt idx="288">
                  <c:v>4.78</c:v>
                </c:pt>
                <c:pt idx="289">
                  <c:v>6.81</c:v>
                </c:pt>
                <c:pt idx="290">
                  <c:v>10.44</c:v>
                </c:pt>
                <c:pt idx="291">
                  <c:v>10.5</c:v>
                </c:pt>
                <c:pt idx="292">
                  <c:v>7.56</c:v>
                </c:pt>
                <c:pt idx="293">
                  <c:v>4.6100000000000003</c:v>
                </c:pt>
                <c:pt idx="294">
                  <c:v>4.22</c:v>
                </c:pt>
                <c:pt idx="295">
                  <c:v>3.63</c:v>
                </c:pt>
                <c:pt idx="296">
                  <c:v>3.53</c:v>
                </c:pt>
                <c:pt idx="297">
                  <c:v>3.84</c:v>
                </c:pt>
                <c:pt idx="298">
                  <c:v>5.91</c:v>
                </c:pt>
                <c:pt idx="299">
                  <c:v>11.22</c:v>
                </c:pt>
                <c:pt idx="300">
                  <c:v>15.88</c:v>
                </c:pt>
                <c:pt idx="301">
                  <c:v>17.25</c:v>
                </c:pt>
                <c:pt idx="302">
                  <c:v>17.190000000000001</c:v>
                </c:pt>
                <c:pt idx="303">
                  <c:v>17.25</c:v>
                </c:pt>
                <c:pt idx="304">
                  <c:v>19.88</c:v>
                </c:pt>
                <c:pt idx="305">
                  <c:v>26.44</c:v>
                </c:pt>
                <c:pt idx="306">
                  <c:v>33.31</c:v>
                </c:pt>
                <c:pt idx="307">
                  <c:v>43.91</c:v>
                </c:pt>
                <c:pt idx="308">
                  <c:v>53.88</c:v>
                </c:pt>
                <c:pt idx="309">
                  <c:v>57.88</c:v>
                </c:pt>
                <c:pt idx="310">
                  <c:v>58.13</c:v>
                </c:pt>
                <c:pt idx="311">
                  <c:v>58.06</c:v>
                </c:pt>
                <c:pt idx="312">
                  <c:v>41.69</c:v>
                </c:pt>
                <c:pt idx="313">
                  <c:v>36.44</c:v>
                </c:pt>
                <c:pt idx="314">
                  <c:v>21.56</c:v>
                </c:pt>
                <c:pt idx="315">
                  <c:v>19.5</c:v>
                </c:pt>
                <c:pt idx="316">
                  <c:v>21.13</c:v>
                </c:pt>
                <c:pt idx="317">
                  <c:v>29.31</c:v>
                </c:pt>
                <c:pt idx="318">
                  <c:v>29</c:v>
                </c:pt>
                <c:pt idx="319">
                  <c:v>29.78</c:v>
                </c:pt>
                <c:pt idx="320">
                  <c:v>22.81</c:v>
                </c:pt>
                <c:pt idx="321">
                  <c:v>13.56</c:v>
                </c:pt>
                <c:pt idx="322">
                  <c:v>8.44</c:v>
                </c:pt>
                <c:pt idx="323">
                  <c:v>6.03</c:v>
                </c:pt>
                <c:pt idx="324">
                  <c:v>8.9700000000000006</c:v>
                </c:pt>
                <c:pt idx="325">
                  <c:v>9</c:v>
                </c:pt>
                <c:pt idx="326">
                  <c:v>9</c:v>
                </c:pt>
                <c:pt idx="327">
                  <c:v>9.08</c:v>
                </c:pt>
                <c:pt idx="328">
                  <c:v>12.16</c:v>
                </c:pt>
                <c:pt idx="329">
                  <c:v>14.28</c:v>
                </c:pt>
                <c:pt idx="330">
                  <c:v>15.53</c:v>
                </c:pt>
                <c:pt idx="331">
                  <c:v>16.72</c:v>
                </c:pt>
                <c:pt idx="332">
                  <c:v>10.81</c:v>
                </c:pt>
                <c:pt idx="333">
                  <c:v>5.13</c:v>
                </c:pt>
                <c:pt idx="334">
                  <c:v>8.34</c:v>
                </c:pt>
                <c:pt idx="335">
                  <c:v>9.9700000000000006</c:v>
                </c:pt>
                <c:pt idx="336">
                  <c:v>15.47</c:v>
                </c:pt>
                <c:pt idx="337">
                  <c:v>18.190000000000001</c:v>
                </c:pt>
                <c:pt idx="338">
                  <c:v>19.309999999999999</c:v>
                </c:pt>
                <c:pt idx="339">
                  <c:v>18.940000000000001</c:v>
                </c:pt>
                <c:pt idx="340">
                  <c:v>18.63</c:v>
                </c:pt>
                <c:pt idx="341">
                  <c:v>19.940000000000001</c:v>
                </c:pt>
                <c:pt idx="342">
                  <c:v>21.5</c:v>
                </c:pt>
                <c:pt idx="343">
                  <c:v>21.25</c:v>
                </c:pt>
                <c:pt idx="344">
                  <c:v>15.75</c:v>
                </c:pt>
                <c:pt idx="345">
                  <c:v>10.06</c:v>
                </c:pt>
                <c:pt idx="346">
                  <c:v>9.1300000000000008</c:v>
                </c:pt>
                <c:pt idx="347">
                  <c:v>9.19</c:v>
                </c:pt>
                <c:pt idx="348">
                  <c:v>8.5</c:v>
                </c:pt>
                <c:pt idx="349">
                  <c:v>8.15</c:v>
                </c:pt>
                <c:pt idx="350">
                  <c:v>5.44</c:v>
                </c:pt>
                <c:pt idx="351">
                  <c:v>5.38</c:v>
                </c:pt>
                <c:pt idx="352">
                  <c:v>6.25</c:v>
                </c:pt>
                <c:pt idx="353">
                  <c:v>10.06</c:v>
                </c:pt>
                <c:pt idx="354">
                  <c:v>5.44</c:v>
                </c:pt>
                <c:pt idx="355">
                  <c:v>4.13</c:v>
                </c:pt>
                <c:pt idx="356">
                  <c:v>4</c:v>
                </c:pt>
                <c:pt idx="357">
                  <c:v>3.31</c:v>
                </c:pt>
                <c:pt idx="358">
                  <c:v>2.66</c:v>
                </c:pt>
                <c:pt idx="359">
                  <c:v>2.66</c:v>
                </c:pt>
                <c:pt idx="360">
                  <c:v>3.25</c:v>
                </c:pt>
                <c:pt idx="361">
                  <c:v>3</c:v>
                </c:pt>
                <c:pt idx="362">
                  <c:v>2.81</c:v>
                </c:pt>
                <c:pt idx="363">
                  <c:v>3.25</c:v>
                </c:pt>
                <c:pt idx="364">
                  <c:v>4.78</c:v>
                </c:pt>
                <c:pt idx="365">
                  <c:v>6.81</c:v>
                </c:pt>
                <c:pt idx="366">
                  <c:v>10.44</c:v>
                </c:pt>
                <c:pt idx="367">
                  <c:v>14.88</c:v>
                </c:pt>
                <c:pt idx="368">
                  <c:v>10.5</c:v>
                </c:pt>
                <c:pt idx="369">
                  <c:v>7.56</c:v>
                </c:pt>
                <c:pt idx="370">
                  <c:v>4.6100000000000003</c:v>
                </c:pt>
                <c:pt idx="371">
                  <c:v>4.22</c:v>
                </c:pt>
                <c:pt idx="372">
                  <c:v>3.63</c:v>
                </c:pt>
                <c:pt idx="373">
                  <c:v>3.53</c:v>
                </c:pt>
                <c:pt idx="374">
                  <c:v>3.84</c:v>
                </c:pt>
                <c:pt idx="375">
                  <c:v>5.91</c:v>
                </c:pt>
                <c:pt idx="376">
                  <c:v>11.22</c:v>
                </c:pt>
                <c:pt idx="377">
                  <c:v>15.88</c:v>
                </c:pt>
                <c:pt idx="378">
                  <c:v>17.25</c:v>
                </c:pt>
                <c:pt idx="379">
                  <c:v>17.190000000000001</c:v>
                </c:pt>
                <c:pt idx="380">
                  <c:v>17.25</c:v>
                </c:pt>
                <c:pt idx="381">
                  <c:v>19.88</c:v>
                </c:pt>
                <c:pt idx="382">
                  <c:v>26.44</c:v>
                </c:pt>
                <c:pt idx="383">
                  <c:v>33.31</c:v>
                </c:pt>
                <c:pt idx="384">
                  <c:v>43.91</c:v>
                </c:pt>
                <c:pt idx="385">
                  <c:v>53.88</c:v>
                </c:pt>
                <c:pt idx="386">
                  <c:v>57.88</c:v>
                </c:pt>
                <c:pt idx="387">
                  <c:v>58.13</c:v>
                </c:pt>
                <c:pt idx="388">
                  <c:v>58.06</c:v>
                </c:pt>
                <c:pt idx="389">
                  <c:v>41.69</c:v>
                </c:pt>
                <c:pt idx="390">
                  <c:v>36.44</c:v>
                </c:pt>
                <c:pt idx="391">
                  <c:v>21.56</c:v>
                </c:pt>
                <c:pt idx="392">
                  <c:v>19.5</c:v>
                </c:pt>
                <c:pt idx="393">
                  <c:v>21.13</c:v>
                </c:pt>
                <c:pt idx="394">
                  <c:v>29.31</c:v>
                </c:pt>
                <c:pt idx="395">
                  <c:v>29</c:v>
                </c:pt>
                <c:pt idx="396">
                  <c:v>29.78</c:v>
                </c:pt>
                <c:pt idx="397">
                  <c:v>22.81</c:v>
                </c:pt>
                <c:pt idx="398">
                  <c:v>13.56</c:v>
                </c:pt>
                <c:pt idx="399">
                  <c:v>8.44</c:v>
                </c:pt>
                <c:pt idx="400">
                  <c:v>6.03</c:v>
                </c:pt>
                <c:pt idx="401">
                  <c:v>8.9700000000000006</c:v>
                </c:pt>
                <c:pt idx="402">
                  <c:v>9</c:v>
                </c:pt>
                <c:pt idx="403">
                  <c:v>9</c:v>
                </c:pt>
                <c:pt idx="404">
                  <c:v>9.08</c:v>
                </c:pt>
                <c:pt idx="405">
                  <c:v>12.16</c:v>
                </c:pt>
                <c:pt idx="406">
                  <c:v>14.28</c:v>
                </c:pt>
                <c:pt idx="407">
                  <c:v>15.53</c:v>
                </c:pt>
                <c:pt idx="408">
                  <c:v>16.72</c:v>
                </c:pt>
                <c:pt idx="409">
                  <c:v>10.81</c:v>
                </c:pt>
                <c:pt idx="410">
                  <c:v>5.13</c:v>
                </c:pt>
                <c:pt idx="411">
                  <c:v>8.34</c:v>
                </c:pt>
                <c:pt idx="412">
                  <c:v>9.9700000000000006</c:v>
                </c:pt>
                <c:pt idx="413">
                  <c:v>15.47</c:v>
                </c:pt>
                <c:pt idx="414">
                  <c:v>18.190000000000001</c:v>
                </c:pt>
                <c:pt idx="415">
                  <c:v>19.309999999999999</c:v>
                </c:pt>
                <c:pt idx="416">
                  <c:v>18.940000000000001</c:v>
                </c:pt>
                <c:pt idx="417">
                  <c:v>18.63</c:v>
                </c:pt>
                <c:pt idx="418">
                  <c:v>19.940000000000001</c:v>
                </c:pt>
                <c:pt idx="419">
                  <c:v>21.5</c:v>
                </c:pt>
                <c:pt idx="420">
                  <c:v>21.25</c:v>
                </c:pt>
                <c:pt idx="421">
                  <c:v>15.75</c:v>
                </c:pt>
                <c:pt idx="422">
                  <c:v>10.06</c:v>
                </c:pt>
                <c:pt idx="423">
                  <c:v>9.1300000000000008</c:v>
                </c:pt>
                <c:pt idx="424">
                  <c:v>9.19</c:v>
                </c:pt>
                <c:pt idx="425">
                  <c:v>8.5</c:v>
                </c:pt>
                <c:pt idx="426">
                  <c:v>8.15</c:v>
                </c:pt>
                <c:pt idx="427">
                  <c:v>5.44</c:v>
                </c:pt>
                <c:pt idx="428">
                  <c:v>5.38</c:v>
                </c:pt>
                <c:pt idx="429">
                  <c:v>6.25</c:v>
                </c:pt>
                <c:pt idx="430">
                  <c:v>10.06</c:v>
                </c:pt>
                <c:pt idx="431">
                  <c:v>5.44</c:v>
                </c:pt>
                <c:pt idx="432">
                  <c:v>4.13</c:v>
                </c:pt>
                <c:pt idx="433">
                  <c:v>4</c:v>
                </c:pt>
                <c:pt idx="434">
                  <c:v>3.31</c:v>
                </c:pt>
                <c:pt idx="435">
                  <c:v>2.66</c:v>
                </c:pt>
                <c:pt idx="436">
                  <c:v>2.66</c:v>
                </c:pt>
                <c:pt idx="437">
                  <c:v>3.25</c:v>
                </c:pt>
                <c:pt idx="438">
                  <c:v>3</c:v>
                </c:pt>
                <c:pt idx="439">
                  <c:v>2.81</c:v>
                </c:pt>
                <c:pt idx="440">
                  <c:v>3.25</c:v>
                </c:pt>
                <c:pt idx="441">
                  <c:v>4.78</c:v>
                </c:pt>
                <c:pt idx="442">
                  <c:v>6.81</c:v>
                </c:pt>
                <c:pt idx="443">
                  <c:v>10.44</c:v>
                </c:pt>
                <c:pt idx="444">
                  <c:v>14.88</c:v>
                </c:pt>
                <c:pt idx="445">
                  <c:v>12.5</c:v>
                </c:pt>
                <c:pt idx="446">
                  <c:v>7.06</c:v>
                </c:pt>
                <c:pt idx="447">
                  <c:v>10.5</c:v>
                </c:pt>
                <c:pt idx="448">
                  <c:v>7.56</c:v>
                </c:pt>
                <c:pt idx="449">
                  <c:v>4.6100000000000003</c:v>
                </c:pt>
                <c:pt idx="450">
                  <c:v>4.22</c:v>
                </c:pt>
                <c:pt idx="451">
                  <c:v>3.63</c:v>
                </c:pt>
                <c:pt idx="452">
                  <c:v>3.53</c:v>
                </c:pt>
                <c:pt idx="453">
                  <c:v>3.84</c:v>
                </c:pt>
                <c:pt idx="454">
                  <c:v>5.91</c:v>
                </c:pt>
                <c:pt idx="455">
                  <c:v>11.22</c:v>
                </c:pt>
                <c:pt idx="456">
                  <c:v>15.88</c:v>
                </c:pt>
                <c:pt idx="457">
                  <c:v>17.25</c:v>
                </c:pt>
                <c:pt idx="458">
                  <c:v>17.190000000000001</c:v>
                </c:pt>
                <c:pt idx="459">
                  <c:v>17.25</c:v>
                </c:pt>
                <c:pt idx="460">
                  <c:v>19.88</c:v>
                </c:pt>
                <c:pt idx="461">
                  <c:v>26.44</c:v>
                </c:pt>
                <c:pt idx="462">
                  <c:v>33.31</c:v>
                </c:pt>
                <c:pt idx="463">
                  <c:v>43.91</c:v>
                </c:pt>
                <c:pt idx="464">
                  <c:v>53.88</c:v>
                </c:pt>
                <c:pt idx="465">
                  <c:v>57.88</c:v>
                </c:pt>
                <c:pt idx="466">
                  <c:v>58.13</c:v>
                </c:pt>
                <c:pt idx="467">
                  <c:v>58.06</c:v>
                </c:pt>
                <c:pt idx="468">
                  <c:v>41.69</c:v>
                </c:pt>
                <c:pt idx="469">
                  <c:v>36.44</c:v>
                </c:pt>
                <c:pt idx="470">
                  <c:v>21.56</c:v>
                </c:pt>
                <c:pt idx="471">
                  <c:v>19.5</c:v>
                </c:pt>
                <c:pt idx="472">
                  <c:v>21.13</c:v>
                </c:pt>
                <c:pt idx="473">
                  <c:v>29.31</c:v>
                </c:pt>
                <c:pt idx="474">
                  <c:v>29</c:v>
                </c:pt>
                <c:pt idx="475">
                  <c:v>29.78</c:v>
                </c:pt>
                <c:pt idx="476">
                  <c:v>22.81</c:v>
                </c:pt>
                <c:pt idx="477">
                  <c:v>13.56</c:v>
                </c:pt>
                <c:pt idx="478">
                  <c:v>8.44</c:v>
                </c:pt>
                <c:pt idx="479">
                  <c:v>6.03</c:v>
                </c:pt>
                <c:pt idx="480">
                  <c:v>8.9700000000000006</c:v>
                </c:pt>
                <c:pt idx="481">
                  <c:v>9</c:v>
                </c:pt>
                <c:pt idx="482">
                  <c:v>9</c:v>
                </c:pt>
                <c:pt idx="483">
                  <c:v>9.08</c:v>
                </c:pt>
                <c:pt idx="484">
                  <c:v>12.16</c:v>
                </c:pt>
                <c:pt idx="485">
                  <c:v>14.28</c:v>
                </c:pt>
                <c:pt idx="486">
                  <c:v>15.53</c:v>
                </c:pt>
                <c:pt idx="487">
                  <c:v>16.72</c:v>
                </c:pt>
                <c:pt idx="488">
                  <c:v>10.81</c:v>
                </c:pt>
                <c:pt idx="489">
                  <c:v>5.13</c:v>
                </c:pt>
                <c:pt idx="490">
                  <c:v>8.34</c:v>
                </c:pt>
                <c:pt idx="491">
                  <c:v>9.9700000000000006</c:v>
                </c:pt>
                <c:pt idx="492">
                  <c:v>15.47</c:v>
                </c:pt>
                <c:pt idx="493">
                  <c:v>18.190000000000001</c:v>
                </c:pt>
                <c:pt idx="494">
                  <c:v>19.309999999999999</c:v>
                </c:pt>
                <c:pt idx="495">
                  <c:v>18.940000000000001</c:v>
                </c:pt>
                <c:pt idx="496">
                  <c:v>18.63</c:v>
                </c:pt>
                <c:pt idx="497">
                  <c:v>19.940000000000001</c:v>
                </c:pt>
                <c:pt idx="498">
                  <c:v>21.5</c:v>
                </c:pt>
                <c:pt idx="499">
                  <c:v>21.25</c:v>
                </c:pt>
                <c:pt idx="500">
                  <c:v>15.75</c:v>
                </c:pt>
                <c:pt idx="501">
                  <c:v>10.06</c:v>
                </c:pt>
                <c:pt idx="502">
                  <c:v>9.1300000000000008</c:v>
                </c:pt>
                <c:pt idx="503">
                  <c:v>9.19</c:v>
                </c:pt>
                <c:pt idx="504">
                  <c:v>8.5</c:v>
                </c:pt>
                <c:pt idx="505">
                  <c:v>8.15</c:v>
                </c:pt>
                <c:pt idx="506">
                  <c:v>5.44</c:v>
                </c:pt>
                <c:pt idx="507">
                  <c:v>5.38</c:v>
                </c:pt>
                <c:pt idx="508">
                  <c:v>6.25</c:v>
                </c:pt>
                <c:pt idx="509">
                  <c:v>10.06</c:v>
                </c:pt>
                <c:pt idx="510">
                  <c:v>5.44</c:v>
                </c:pt>
                <c:pt idx="511">
                  <c:v>4.13</c:v>
                </c:pt>
                <c:pt idx="512">
                  <c:v>4</c:v>
                </c:pt>
                <c:pt idx="513">
                  <c:v>3.31</c:v>
                </c:pt>
                <c:pt idx="514">
                  <c:v>2.66</c:v>
                </c:pt>
                <c:pt idx="515">
                  <c:v>2.66</c:v>
                </c:pt>
                <c:pt idx="516">
                  <c:v>3.25</c:v>
                </c:pt>
                <c:pt idx="517">
                  <c:v>3</c:v>
                </c:pt>
                <c:pt idx="518">
                  <c:v>2.81</c:v>
                </c:pt>
                <c:pt idx="519">
                  <c:v>3.25</c:v>
                </c:pt>
                <c:pt idx="520">
                  <c:v>4.78</c:v>
                </c:pt>
                <c:pt idx="521">
                  <c:v>6.81</c:v>
                </c:pt>
                <c:pt idx="522">
                  <c:v>10.44</c:v>
                </c:pt>
                <c:pt idx="523">
                  <c:v>14.88</c:v>
                </c:pt>
                <c:pt idx="524">
                  <c:v>12.5</c:v>
                </c:pt>
                <c:pt idx="525">
                  <c:v>7.06</c:v>
                </c:pt>
                <c:pt idx="526">
                  <c:v>6.44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C6-0B40-A3AE-C29B8E824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751199"/>
        <c:axId val="682752911"/>
      </c:lineChart>
      <c:dateAx>
        <c:axId val="68275119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752911"/>
        <c:crosses val="autoZero"/>
        <c:auto val="1"/>
        <c:lblOffset val="100"/>
        <c:baseTimeUnit val="days"/>
      </c:dateAx>
      <c:valAx>
        <c:axId val="682752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751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Cents per pound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(Sheet1!$A$1:$A$68,Sheet1!$A$1:$A$69,Sheet1!$A$1:$A$71,Sheet1!$A$1:$A$75,Sheet1!$A$1:$A$76,Sheet1!$A$1:$A$77,Sheet1!$A$1:$A$79,Sheet1!$A$1:$A$80)</c:f>
              <c:numCache>
                <c:formatCode>mmm\-yy</c:formatCode>
                <c:ptCount val="595"/>
                <c:pt idx="0">
                  <c:v>43861</c:v>
                </c:pt>
                <c:pt idx="1">
                  <c:v>43889</c:v>
                </c:pt>
                <c:pt idx="2">
                  <c:v>43921</c:v>
                </c:pt>
                <c:pt idx="3">
                  <c:v>43951</c:v>
                </c:pt>
                <c:pt idx="4">
                  <c:v>43982</c:v>
                </c:pt>
                <c:pt idx="5">
                  <c:v>44012</c:v>
                </c:pt>
                <c:pt idx="6">
                  <c:v>44043</c:v>
                </c:pt>
                <c:pt idx="7">
                  <c:v>44074</c:v>
                </c:pt>
                <c:pt idx="8">
                  <c:v>44104</c:v>
                </c:pt>
                <c:pt idx="9">
                  <c:v>44135</c:v>
                </c:pt>
                <c:pt idx="10">
                  <c:v>44165</c:v>
                </c:pt>
                <c:pt idx="11">
                  <c:v>44196</c:v>
                </c:pt>
                <c:pt idx="12">
                  <c:v>44227</c:v>
                </c:pt>
                <c:pt idx="13">
                  <c:v>44255</c:v>
                </c:pt>
                <c:pt idx="14">
                  <c:v>44286</c:v>
                </c:pt>
                <c:pt idx="15">
                  <c:v>44316</c:v>
                </c:pt>
                <c:pt idx="16">
                  <c:v>44347</c:v>
                </c:pt>
                <c:pt idx="17">
                  <c:v>44377</c:v>
                </c:pt>
                <c:pt idx="18">
                  <c:v>44408</c:v>
                </c:pt>
                <c:pt idx="19">
                  <c:v>44439</c:v>
                </c:pt>
                <c:pt idx="20">
                  <c:v>44469</c:v>
                </c:pt>
                <c:pt idx="21">
                  <c:v>44500</c:v>
                </c:pt>
                <c:pt idx="22">
                  <c:v>44530</c:v>
                </c:pt>
                <c:pt idx="23">
                  <c:v>44561</c:v>
                </c:pt>
                <c:pt idx="24">
                  <c:v>44592</c:v>
                </c:pt>
                <c:pt idx="25" formatCode="d\-mmm">
                  <c:v>44620</c:v>
                </c:pt>
                <c:pt idx="26" formatCode="d\-mmm">
                  <c:v>44651</c:v>
                </c:pt>
                <c:pt idx="27" formatCode="d\-mmm">
                  <c:v>44681</c:v>
                </c:pt>
                <c:pt idx="28" formatCode="d\-mmm">
                  <c:v>44712</c:v>
                </c:pt>
                <c:pt idx="29" formatCode="d\-mmm">
                  <c:v>44742</c:v>
                </c:pt>
                <c:pt idx="30" formatCode="d\-mmm">
                  <c:v>44773</c:v>
                </c:pt>
                <c:pt idx="31">
                  <c:v>44774</c:v>
                </c:pt>
                <c:pt idx="32" formatCode="d\-mmm">
                  <c:v>44834</c:v>
                </c:pt>
                <c:pt idx="33" formatCode="d\-mmm">
                  <c:v>44865</c:v>
                </c:pt>
                <c:pt idx="34" formatCode="d\-mmm">
                  <c:v>44895</c:v>
                </c:pt>
                <c:pt idx="35" formatCode="d\-mmm">
                  <c:v>44926</c:v>
                </c:pt>
                <c:pt idx="36">
                  <c:v>44957</c:v>
                </c:pt>
                <c:pt idx="37" formatCode="d\-mmm">
                  <c:v>44985</c:v>
                </c:pt>
                <c:pt idx="38" formatCode="d\-mmm">
                  <c:v>45016</c:v>
                </c:pt>
                <c:pt idx="39" formatCode="m/d/yy">
                  <c:v>45046</c:v>
                </c:pt>
                <c:pt idx="40" formatCode="m/d/yy">
                  <c:v>45077</c:v>
                </c:pt>
                <c:pt idx="41" formatCode="m/d/yy">
                  <c:v>45107</c:v>
                </c:pt>
                <c:pt idx="42" formatCode="m/d/yy">
                  <c:v>45138</c:v>
                </c:pt>
                <c:pt idx="43" formatCode="m/d/yy">
                  <c:v>45169</c:v>
                </c:pt>
                <c:pt idx="44" formatCode="m/d/yy">
                  <c:v>45199</c:v>
                </c:pt>
                <c:pt idx="45" formatCode="m/d/yy">
                  <c:v>45230</c:v>
                </c:pt>
                <c:pt idx="46" formatCode="m/d/yy">
                  <c:v>45260</c:v>
                </c:pt>
                <c:pt idx="47" formatCode="m/d/yy">
                  <c:v>45291</c:v>
                </c:pt>
                <c:pt idx="48" formatCode="m/d/yy">
                  <c:v>45322</c:v>
                </c:pt>
                <c:pt idx="49" formatCode="m/d/yy">
                  <c:v>45351</c:v>
                </c:pt>
                <c:pt idx="50" formatCode="m/d/yy">
                  <c:v>45382</c:v>
                </c:pt>
                <c:pt idx="51" formatCode="m/d/yy">
                  <c:v>45412</c:v>
                </c:pt>
                <c:pt idx="52" formatCode="m/d/yy">
                  <c:v>45443</c:v>
                </c:pt>
                <c:pt idx="53" formatCode="m/d/yy">
                  <c:v>45473</c:v>
                </c:pt>
                <c:pt idx="54" formatCode="m/d/yy">
                  <c:v>45504</c:v>
                </c:pt>
                <c:pt idx="55" formatCode="m/d/yy">
                  <c:v>45535</c:v>
                </c:pt>
                <c:pt idx="56" formatCode="m/d/yy">
                  <c:v>45565</c:v>
                </c:pt>
                <c:pt idx="57" formatCode="m/d/yy">
                  <c:v>45596</c:v>
                </c:pt>
                <c:pt idx="58" formatCode="m/d/yy">
                  <c:v>45626</c:v>
                </c:pt>
                <c:pt idx="59" formatCode="m/d/yy">
                  <c:v>45656</c:v>
                </c:pt>
                <c:pt idx="60" formatCode="m/d/yy">
                  <c:v>45688</c:v>
                </c:pt>
                <c:pt idx="61" formatCode="m/d/yy">
                  <c:v>45716</c:v>
                </c:pt>
                <c:pt idx="62" formatCode="m/d/yy">
                  <c:v>45747</c:v>
                </c:pt>
                <c:pt idx="63" formatCode="m/d/yy">
                  <c:v>45777</c:v>
                </c:pt>
                <c:pt idx="64" formatCode="m/d/yy">
                  <c:v>45808</c:v>
                </c:pt>
                <c:pt idx="65" formatCode="m/d/yy">
                  <c:v>45838</c:v>
                </c:pt>
                <c:pt idx="66" formatCode="m/d/yy">
                  <c:v>45869</c:v>
                </c:pt>
                <c:pt idx="67" formatCode="m/d/yy">
                  <c:v>45900</c:v>
                </c:pt>
                <c:pt idx="68">
                  <c:v>43861</c:v>
                </c:pt>
                <c:pt idx="69">
                  <c:v>43889</c:v>
                </c:pt>
                <c:pt idx="70">
                  <c:v>43921</c:v>
                </c:pt>
                <c:pt idx="71">
                  <c:v>43951</c:v>
                </c:pt>
                <c:pt idx="72">
                  <c:v>43982</c:v>
                </c:pt>
                <c:pt idx="73">
                  <c:v>44012</c:v>
                </c:pt>
                <c:pt idx="74">
                  <c:v>44043</c:v>
                </c:pt>
                <c:pt idx="75">
                  <c:v>44074</c:v>
                </c:pt>
                <c:pt idx="76">
                  <c:v>44104</c:v>
                </c:pt>
                <c:pt idx="77">
                  <c:v>44135</c:v>
                </c:pt>
                <c:pt idx="78">
                  <c:v>44165</c:v>
                </c:pt>
                <c:pt idx="79">
                  <c:v>44196</c:v>
                </c:pt>
                <c:pt idx="80">
                  <c:v>44227</c:v>
                </c:pt>
                <c:pt idx="81">
                  <c:v>44255</c:v>
                </c:pt>
                <c:pt idx="82">
                  <c:v>44286</c:v>
                </c:pt>
                <c:pt idx="83">
                  <c:v>44316</c:v>
                </c:pt>
                <c:pt idx="84">
                  <c:v>44347</c:v>
                </c:pt>
                <c:pt idx="85">
                  <c:v>44377</c:v>
                </c:pt>
                <c:pt idx="86">
                  <c:v>44408</c:v>
                </c:pt>
                <c:pt idx="87">
                  <c:v>44439</c:v>
                </c:pt>
                <c:pt idx="88">
                  <c:v>44469</c:v>
                </c:pt>
                <c:pt idx="89">
                  <c:v>44500</c:v>
                </c:pt>
                <c:pt idx="90">
                  <c:v>44530</c:v>
                </c:pt>
                <c:pt idx="91">
                  <c:v>44561</c:v>
                </c:pt>
                <c:pt idx="92">
                  <c:v>44592</c:v>
                </c:pt>
                <c:pt idx="93" formatCode="d\-mmm">
                  <c:v>44620</c:v>
                </c:pt>
                <c:pt idx="94" formatCode="d\-mmm">
                  <c:v>44651</c:v>
                </c:pt>
                <c:pt idx="95" formatCode="d\-mmm">
                  <c:v>44681</c:v>
                </c:pt>
                <c:pt idx="96" formatCode="d\-mmm">
                  <c:v>44712</c:v>
                </c:pt>
                <c:pt idx="97" formatCode="d\-mmm">
                  <c:v>44742</c:v>
                </c:pt>
                <c:pt idx="98" formatCode="d\-mmm">
                  <c:v>44773</c:v>
                </c:pt>
                <c:pt idx="99">
                  <c:v>44774</c:v>
                </c:pt>
                <c:pt idx="100" formatCode="d\-mmm">
                  <c:v>44834</c:v>
                </c:pt>
                <c:pt idx="101" formatCode="d\-mmm">
                  <c:v>44865</c:v>
                </c:pt>
                <c:pt idx="102" formatCode="d\-mmm">
                  <c:v>44895</c:v>
                </c:pt>
                <c:pt idx="103" formatCode="d\-mmm">
                  <c:v>44926</c:v>
                </c:pt>
                <c:pt idx="104">
                  <c:v>44957</c:v>
                </c:pt>
                <c:pt idx="105" formatCode="d\-mmm">
                  <c:v>44985</c:v>
                </c:pt>
                <c:pt idx="106" formatCode="d\-mmm">
                  <c:v>45016</c:v>
                </c:pt>
                <c:pt idx="107" formatCode="m/d/yy">
                  <c:v>45046</c:v>
                </c:pt>
                <c:pt idx="108" formatCode="m/d/yy">
                  <c:v>45077</c:v>
                </c:pt>
                <c:pt idx="109" formatCode="m/d/yy">
                  <c:v>45107</c:v>
                </c:pt>
                <c:pt idx="110" formatCode="m/d/yy">
                  <c:v>45138</c:v>
                </c:pt>
                <c:pt idx="111" formatCode="m/d/yy">
                  <c:v>45169</c:v>
                </c:pt>
                <c:pt idx="112" formatCode="m/d/yy">
                  <c:v>45199</c:v>
                </c:pt>
                <c:pt idx="113" formatCode="m/d/yy">
                  <c:v>45230</c:v>
                </c:pt>
                <c:pt idx="114" formatCode="m/d/yy">
                  <c:v>45260</c:v>
                </c:pt>
                <c:pt idx="115" formatCode="m/d/yy">
                  <c:v>45291</c:v>
                </c:pt>
                <c:pt idx="116" formatCode="m/d/yy">
                  <c:v>45322</c:v>
                </c:pt>
                <c:pt idx="117" formatCode="m/d/yy">
                  <c:v>45351</c:v>
                </c:pt>
                <c:pt idx="118" formatCode="m/d/yy">
                  <c:v>45382</c:v>
                </c:pt>
                <c:pt idx="119" formatCode="m/d/yy">
                  <c:v>45412</c:v>
                </c:pt>
                <c:pt idx="120" formatCode="m/d/yy">
                  <c:v>45443</c:v>
                </c:pt>
                <c:pt idx="121" formatCode="m/d/yy">
                  <c:v>45473</c:v>
                </c:pt>
                <c:pt idx="122" formatCode="m/d/yy">
                  <c:v>45504</c:v>
                </c:pt>
                <c:pt idx="123" formatCode="m/d/yy">
                  <c:v>45535</c:v>
                </c:pt>
                <c:pt idx="124" formatCode="m/d/yy">
                  <c:v>45565</c:v>
                </c:pt>
                <c:pt idx="125" formatCode="m/d/yy">
                  <c:v>45596</c:v>
                </c:pt>
                <c:pt idx="126" formatCode="m/d/yy">
                  <c:v>45626</c:v>
                </c:pt>
                <c:pt idx="127" formatCode="m/d/yy">
                  <c:v>45656</c:v>
                </c:pt>
                <c:pt idx="128" formatCode="m/d/yy">
                  <c:v>45688</c:v>
                </c:pt>
                <c:pt idx="129" formatCode="m/d/yy">
                  <c:v>45716</c:v>
                </c:pt>
                <c:pt idx="130" formatCode="m/d/yy">
                  <c:v>45747</c:v>
                </c:pt>
                <c:pt idx="131" formatCode="m/d/yy">
                  <c:v>45777</c:v>
                </c:pt>
                <c:pt idx="132" formatCode="m/d/yy">
                  <c:v>45808</c:v>
                </c:pt>
                <c:pt idx="133" formatCode="m/d/yy">
                  <c:v>45838</c:v>
                </c:pt>
                <c:pt idx="134" formatCode="m/d/yy">
                  <c:v>45869</c:v>
                </c:pt>
                <c:pt idx="135" formatCode="m/d/yy">
                  <c:v>45900</c:v>
                </c:pt>
                <c:pt idx="136" formatCode="m/d/yy">
                  <c:v>45930</c:v>
                </c:pt>
                <c:pt idx="137">
                  <c:v>43861</c:v>
                </c:pt>
                <c:pt idx="138">
                  <c:v>43889</c:v>
                </c:pt>
                <c:pt idx="139">
                  <c:v>43921</c:v>
                </c:pt>
                <c:pt idx="140">
                  <c:v>43951</c:v>
                </c:pt>
                <c:pt idx="141">
                  <c:v>43982</c:v>
                </c:pt>
                <c:pt idx="142">
                  <c:v>44012</c:v>
                </c:pt>
                <c:pt idx="143">
                  <c:v>44043</c:v>
                </c:pt>
                <c:pt idx="144">
                  <c:v>44074</c:v>
                </c:pt>
                <c:pt idx="145">
                  <c:v>44104</c:v>
                </c:pt>
                <c:pt idx="146">
                  <c:v>44135</c:v>
                </c:pt>
                <c:pt idx="147">
                  <c:v>44165</c:v>
                </c:pt>
                <c:pt idx="148">
                  <c:v>44196</c:v>
                </c:pt>
                <c:pt idx="149">
                  <c:v>44227</c:v>
                </c:pt>
                <c:pt idx="150">
                  <c:v>44255</c:v>
                </c:pt>
                <c:pt idx="151">
                  <c:v>44286</c:v>
                </c:pt>
                <c:pt idx="152">
                  <c:v>44316</c:v>
                </c:pt>
                <c:pt idx="153">
                  <c:v>44347</c:v>
                </c:pt>
                <c:pt idx="154">
                  <c:v>44377</c:v>
                </c:pt>
                <c:pt idx="155">
                  <c:v>44408</c:v>
                </c:pt>
                <c:pt idx="156">
                  <c:v>44439</c:v>
                </c:pt>
                <c:pt idx="157">
                  <c:v>44469</c:v>
                </c:pt>
                <c:pt idx="158">
                  <c:v>44500</c:v>
                </c:pt>
                <c:pt idx="159">
                  <c:v>44530</c:v>
                </c:pt>
                <c:pt idx="160">
                  <c:v>44561</c:v>
                </c:pt>
                <c:pt idx="161">
                  <c:v>44592</c:v>
                </c:pt>
                <c:pt idx="162" formatCode="d\-mmm">
                  <c:v>44620</c:v>
                </c:pt>
                <c:pt idx="163" formatCode="d\-mmm">
                  <c:v>44651</c:v>
                </c:pt>
                <c:pt idx="164" formatCode="d\-mmm">
                  <c:v>44681</c:v>
                </c:pt>
                <c:pt idx="165" formatCode="d\-mmm">
                  <c:v>44712</c:v>
                </c:pt>
                <c:pt idx="166" formatCode="d\-mmm">
                  <c:v>44742</c:v>
                </c:pt>
                <c:pt idx="167" formatCode="d\-mmm">
                  <c:v>44773</c:v>
                </c:pt>
                <c:pt idx="168">
                  <c:v>44774</c:v>
                </c:pt>
                <c:pt idx="169" formatCode="d\-mmm">
                  <c:v>44834</c:v>
                </c:pt>
                <c:pt idx="170" formatCode="d\-mmm">
                  <c:v>44865</c:v>
                </c:pt>
                <c:pt idx="171" formatCode="d\-mmm">
                  <c:v>44895</c:v>
                </c:pt>
                <c:pt idx="172" formatCode="d\-mmm">
                  <c:v>44926</c:v>
                </c:pt>
                <c:pt idx="173">
                  <c:v>44957</c:v>
                </c:pt>
                <c:pt idx="174" formatCode="d\-mmm">
                  <c:v>44985</c:v>
                </c:pt>
                <c:pt idx="175" formatCode="d\-mmm">
                  <c:v>45016</c:v>
                </c:pt>
                <c:pt idx="176" formatCode="m/d/yy">
                  <c:v>45046</c:v>
                </c:pt>
                <c:pt idx="177" formatCode="m/d/yy">
                  <c:v>45077</c:v>
                </c:pt>
                <c:pt idx="178" formatCode="m/d/yy">
                  <c:v>45107</c:v>
                </c:pt>
                <c:pt idx="179" formatCode="m/d/yy">
                  <c:v>45138</c:v>
                </c:pt>
                <c:pt idx="180" formatCode="m/d/yy">
                  <c:v>45169</c:v>
                </c:pt>
                <c:pt idx="181" formatCode="m/d/yy">
                  <c:v>45199</c:v>
                </c:pt>
                <c:pt idx="182" formatCode="m/d/yy">
                  <c:v>45230</c:v>
                </c:pt>
                <c:pt idx="183" formatCode="m/d/yy">
                  <c:v>45260</c:v>
                </c:pt>
                <c:pt idx="184" formatCode="m/d/yy">
                  <c:v>45291</c:v>
                </c:pt>
                <c:pt idx="185" formatCode="m/d/yy">
                  <c:v>45322</c:v>
                </c:pt>
                <c:pt idx="186" formatCode="m/d/yy">
                  <c:v>45351</c:v>
                </c:pt>
                <c:pt idx="187" formatCode="m/d/yy">
                  <c:v>45382</c:v>
                </c:pt>
                <c:pt idx="188" formatCode="m/d/yy">
                  <c:v>45412</c:v>
                </c:pt>
                <c:pt idx="189" formatCode="m/d/yy">
                  <c:v>45443</c:v>
                </c:pt>
                <c:pt idx="190" formatCode="m/d/yy">
                  <c:v>45473</c:v>
                </c:pt>
                <c:pt idx="191" formatCode="m/d/yy">
                  <c:v>45504</c:v>
                </c:pt>
                <c:pt idx="192" formatCode="m/d/yy">
                  <c:v>45535</c:v>
                </c:pt>
                <c:pt idx="193" formatCode="m/d/yy">
                  <c:v>45565</c:v>
                </c:pt>
                <c:pt idx="194" formatCode="m/d/yy">
                  <c:v>45596</c:v>
                </c:pt>
                <c:pt idx="195" formatCode="m/d/yy">
                  <c:v>45626</c:v>
                </c:pt>
                <c:pt idx="196" formatCode="m/d/yy">
                  <c:v>45656</c:v>
                </c:pt>
                <c:pt idx="197" formatCode="m/d/yy">
                  <c:v>45688</c:v>
                </c:pt>
                <c:pt idx="198" formatCode="m/d/yy">
                  <c:v>45716</c:v>
                </c:pt>
                <c:pt idx="199" formatCode="m/d/yy">
                  <c:v>45747</c:v>
                </c:pt>
                <c:pt idx="200" formatCode="m/d/yy">
                  <c:v>45777</c:v>
                </c:pt>
                <c:pt idx="201" formatCode="m/d/yy">
                  <c:v>45808</c:v>
                </c:pt>
                <c:pt idx="202" formatCode="m/d/yy">
                  <c:v>45838</c:v>
                </c:pt>
                <c:pt idx="203" formatCode="m/d/yy">
                  <c:v>45869</c:v>
                </c:pt>
                <c:pt idx="204" formatCode="m/d/yy">
                  <c:v>45900</c:v>
                </c:pt>
                <c:pt idx="205" formatCode="m/d/yy">
                  <c:v>45930</c:v>
                </c:pt>
                <c:pt idx="206" formatCode="m/d/yy">
                  <c:v>45961</c:v>
                </c:pt>
                <c:pt idx="207" formatCode="m/d/yy">
                  <c:v>45991</c:v>
                </c:pt>
                <c:pt idx="208">
                  <c:v>43861</c:v>
                </c:pt>
                <c:pt idx="209">
                  <c:v>43889</c:v>
                </c:pt>
                <c:pt idx="210">
                  <c:v>43921</c:v>
                </c:pt>
                <c:pt idx="211">
                  <c:v>43951</c:v>
                </c:pt>
                <c:pt idx="212">
                  <c:v>43982</c:v>
                </c:pt>
                <c:pt idx="213">
                  <c:v>44012</c:v>
                </c:pt>
                <c:pt idx="214">
                  <c:v>44043</c:v>
                </c:pt>
                <c:pt idx="215">
                  <c:v>44074</c:v>
                </c:pt>
                <c:pt idx="216">
                  <c:v>44104</c:v>
                </c:pt>
                <c:pt idx="217">
                  <c:v>44135</c:v>
                </c:pt>
                <c:pt idx="218">
                  <c:v>44165</c:v>
                </c:pt>
                <c:pt idx="219">
                  <c:v>44196</c:v>
                </c:pt>
                <c:pt idx="220">
                  <c:v>44227</c:v>
                </c:pt>
                <c:pt idx="221">
                  <c:v>44255</c:v>
                </c:pt>
                <c:pt idx="222">
                  <c:v>44286</c:v>
                </c:pt>
                <c:pt idx="223">
                  <c:v>44316</c:v>
                </c:pt>
                <c:pt idx="224">
                  <c:v>44347</c:v>
                </c:pt>
                <c:pt idx="225">
                  <c:v>44377</c:v>
                </c:pt>
                <c:pt idx="226">
                  <c:v>44408</c:v>
                </c:pt>
                <c:pt idx="227">
                  <c:v>44439</c:v>
                </c:pt>
                <c:pt idx="228">
                  <c:v>44469</c:v>
                </c:pt>
                <c:pt idx="229">
                  <c:v>44500</c:v>
                </c:pt>
                <c:pt idx="230">
                  <c:v>44530</c:v>
                </c:pt>
                <c:pt idx="231">
                  <c:v>44561</c:v>
                </c:pt>
                <c:pt idx="232">
                  <c:v>44592</c:v>
                </c:pt>
                <c:pt idx="233" formatCode="d\-mmm">
                  <c:v>44620</c:v>
                </c:pt>
                <c:pt idx="234" formatCode="d\-mmm">
                  <c:v>44651</c:v>
                </c:pt>
                <c:pt idx="235" formatCode="d\-mmm">
                  <c:v>44681</c:v>
                </c:pt>
                <c:pt idx="236" formatCode="d\-mmm">
                  <c:v>44712</c:v>
                </c:pt>
                <c:pt idx="237" formatCode="d\-mmm">
                  <c:v>44742</c:v>
                </c:pt>
                <c:pt idx="238" formatCode="d\-mmm">
                  <c:v>44773</c:v>
                </c:pt>
                <c:pt idx="239">
                  <c:v>44774</c:v>
                </c:pt>
                <c:pt idx="240" formatCode="d\-mmm">
                  <c:v>44834</c:v>
                </c:pt>
                <c:pt idx="241" formatCode="d\-mmm">
                  <c:v>44865</c:v>
                </c:pt>
                <c:pt idx="242" formatCode="d\-mmm">
                  <c:v>44895</c:v>
                </c:pt>
                <c:pt idx="243" formatCode="d\-mmm">
                  <c:v>44926</c:v>
                </c:pt>
                <c:pt idx="244">
                  <c:v>44957</c:v>
                </c:pt>
                <c:pt idx="245" formatCode="d\-mmm">
                  <c:v>44985</c:v>
                </c:pt>
                <c:pt idx="246" formatCode="d\-mmm">
                  <c:v>45016</c:v>
                </c:pt>
                <c:pt idx="247" formatCode="m/d/yy">
                  <c:v>45046</c:v>
                </c:pt>
                <c:pt idx="248" formatCode="m/d/yy">
                  <c:v>45077</c:v>
                </c:pt>
                <c:pt idx="249" formatCode="m/d/yy">
                  <c:v>45107</c:v>
                </c:pt>
                <c:pt idx="250" formatCode="m/d/yy">
                  <c:v>45138</c:v>
                </c:pt>
                <c:pt idx="251" formatCode="m/d/yy">
                  <c:v>45169</c:v>
                </c:pt>
                <c:pt idx="252" formatCode="m/d/yy">
                  <c:v>45199</c:v>
                </c:pt>
                <c:pt idx="253" formatCode="m/d/yy">
                  <c:v>45230</c:v>
                </c:pt>
                <c:pt idx="254" formatCode="m/d/yy">
                  <c:v>45260</c:v>
                </c:pt>
                <c:pt idx="255" formatCode="m/d/yy">
                  <c:v>45291</c:v>
                </c:pt>
                <c:pt idx="256" formatCode="m/d/yy">
                  <c:v>45322</c:v>
                </c:pt>
                <c:pt idx="257" formatCode="m/d/yy">
                  <c:v>45351</c:v>
                </c:pt>
                <c:pt idx="258" formatCode="m/d/yy">
                  <c:v>45382</c:v>
                </c:pt>
                <c:pt idx="259" formatCode="m/d/yy">
                  <c:v>45412</c:v>
                </c:pt>
                <c:pt idx="260" formatCode="m/d/yy">
                  <c:v>45443</c:v>
                </c:pt>
                <c:pt idx="261" formatCode="m/d/yy">
                  <c:v>45473</c:v>
                </c:pt>
                <c:pt idx="262" formatCode="m/d/yy">
                  <c:v>45504</c:v>
                </c:pt>
                <c:pt idx="263" formatCode="m/d/yy">
                  <c:v>45535</c:v>
                </c:pt>
                <c:pt idx="264" formatCode="m/d/yy">
                  <c:v>45565</c:v>
                </c:pt>
                <c:pt idx="265" formatCode="m/d/yy">
                  <c:v>45596</c:v>
                </c:pt>
                <c:pt idx="266" formatCode="m/d/yy">
                  <c:v>45626</c:v>
                </c:pt>
                <c:pt idx="267" formatCode="m/d/yy">
                  <c:v>45656</c:v>
                </c:pt>
                <c:pt idx="268" formatCode="m/d/yy">
                  <c:v>45688</c:v>
                </c:pt>
                <c:pt idx="269" formatCode="m/d/yy">
                  <c:v>45716</c:v>
                </c:pt>
                <c:pt idx="270" formatCode="m/d/yy">
                  <c:v>45747</c:v>
                </c:pt>
                <c:pt idx="271" formatCode="m/d/yy">
                  <c:v>45777</c:v>
                </c:pt>
                <c:pt idx="272" formatCode="m/d/yy">
                  <c:v>45808</c:v>
                </c:pt>
                <c:pt idx="273" formatCode="m/d/yy">
                  <c:v>45838</c:v>
                </c:pt>
                <c:pt idx="274" formatCode="m/d/yy">
                  <c:v>45869</c:v>
                </c:pt>
                <c:pt idx="275" formatCode="m/d/yy">
                  <c:v>45900</c:v>
                </c:pt>
                <c:pt idx="276" formatCode="m/d/yy">
                  <c:v>45930</c:v>
                </c:pt>
                <c:pt idx="277" formatCode="m/d/yy">
                  <c:v>45961</c:v>
                </c:pt>
                <c:pt idx="278" formatCode="m/d/yy">
                  <c:v>45991</c:v>
                </c:pt>
                <c:pt idx="279" formatCode="m/d/yy">
                  <c:v>46022</c:v>
                </c:pt>
                <c:pt idx="280" formatCode="m/d/yy">
                  <c:v>46053</c:v>
                </c:pt>
                <c:pt idx="281" formatCode="m/d/yy">
                  <c:v>46081</c:v>
                </c:pt>
                <c:pt idx="282" formatCode="m/d/yy">
                  <c:v>46112</c:v>
                </c:pt>
                <c:pt idx="283">
                  <c:v>43861</c:v>
                </c:pt>
                <c:pt idx="284">
                  <c:v>43889</c:v>
                </c:pt>
                <c:pt idx="285">
                  <c:v>43921</c:v>
                </c:pt>
                <c:pt idx="286">
                  <c:v>43951</c:v>
                </c:pt>
                <c:pt idx="287">
                  <c:v>43982</c:v>
                </c:pt>
                <c:pt idx="288">
                  <c:v>44012</c:v>
                </c:pt>
                <c:pt idx="289">
                  <c:v>44043</c:v>
                </c:pt>
                <c:pt idx="290">
                  <c:v>44074</c:v>
                </c:pt>
                <c:pt idx="291">
                  <c:v>44104</c:v>
                </c:pt>
                <c:pt idx="292">
                  <c:v>44135</c:v>
                </c:pt>
                <c:pt idx="293">
                  <c:v>44165</c:v>
                </c:pt>
                <c:pt idx="294">
                  <c:v>44196</c:v>
                </c:pt>
                <c:pt idx="295">
                  <c:v>44227</c:v>
                </c:pt>
                <c:pt idx="296">
                  <c:v>44255</c:v>
                </c:pt>
                <c:pt idx="297">
                  <c:v>44286</c:v>
                </c:pt>
                <c:pt idx="298">
                  <c:v>44316</c:v>
                </c:pt>
                <c:pt idx="299">
                  <c:v>44347</c:v>
                </c:pt>
                <c:pt idx="300">
                  <c:v>44377</c:v>
                </c:pt>
                <c:pt idx="301">
                  <c:v>44408</c:v>
                </c:pt>
                <c:pt idx="302">
                  <c:v>44439</c:v>
                </c:pt>
                <c:pt idx="303">
                  <c:v>44469</c:v>
                </c:pt>
                <c:pt idx="304">
                  <c:v>44500</c:v>
                </c:pt>
                <c:pt idx="305">
                  <c:v>44530</c:v>
                </c:pt>
                <c:pt idx="306">
                  <c:v>44561</c:v>
                </c:pt>
                <c:pt idx="307">
                  <c:v>44592</c:v>
                </c:pt>
                <c:pt idx="308" formatCode="d\-mmm">
                  <c:v>44620</c:v>
                </c:pt>
                <c:pt idx="309" formatCode="d\-mmm">
                  <c:v>44651</c:v>
                </c:pt>
                <c:pt idx="310" formatCode="d\-mmm">
                  <c:v>44681</c:v>
                </c:pt>
                <c:pt idx="311" formatCode="d\-mmm">
                  <c:v>44712</c:v>
                </c:pt>
                <c:pt idx="312" formatCode="d\-mmm">
                  <c:v>44742</c:v>
                </c:pt>
                <c:pt idx="313" formatCode="d\-mmm">
                  <c:v>44773</c:v>
                </c:pt>
                <c:pt idx="314">
                  <c:v>44774</c:v>
                </c:pt>
                <c:pt idx="315" formatCode="d\-mmm">
                  <c:v>44834</c:v>
                </c:pt>
                <c:pt idx="316" formatCode="d\-mmm">
                  <c:v>44865</c:v>
                </c:pt>
                <c:pt idx="317" formatCode="d\-mmm">
                  <c:v>44895</c:v>
                </c:pt>
                <c:pt idx="318" formatCode="d\-mmm">
                  <c:v>44926</c:v>
                </c:pt>
                <c:pt idx="319">
                  <c:v>44957</c:v>
                </c:pt>
                <c:pt idx="320" formatCode="d\-mmm">
                  <c:v>44985</c:v>
                </c:pt>
                <c:pt idx="321" formatCode="d\-mmm">
                  <c:v>45016</c:v>
                </c:pt>
                <c:pt idx="322" formatCode="m/d/yy">
                  <c:v>45046</c:v>
                </c:pt>
                <c:pt idx="323" formatCode="m/d/yy">
                  <c:v>45077</c:v>
                </c:pt>
                <c:pt idx="324" formatCode="m/d/yy">
                  <c:v>45107</c:v>
                </c:pt>
                <c:pt idx="325" formatCode="m/d/yy">
                  <c:v>45138</c:v>
                </c:pt>
                <c:pt idx="326" formatCode="m/d/yy">
                  <c:v>45169</c:v>
                </c:pt>
                <c:pt idx="327" formatCode="m/d/yy">
                  <c:v>45199</c:v>
                </c:pt>
                <c:pt idx="328" formatCode="m/d/yy">
                  <c:v>45230</c:v>
                </c:pt>
                <c:pt idx="329" formatCode="m/d/yy">
                  <c:v>45260</c:v>
                </c:pt>
                <c:pt idx="330" formatCode="m/d/yy">
                  <c:v>45291</c:v>
                </c:pt>
                <c:pt idx="331" formatCode="m/d/yy">
                  <c:v>45322</c:v>
                </c:pt>
                <c:pt idx="332" formatCode="m/d/yy">
                  <c:v>45351</c:v>
                </c:pt>
                <c:pt idx="333" formatCode="m/d/yy">
                  <c:v>45382</c:v>
                </c:pt>
                <c:pt idx="334" formatCode="m/d/yy">
                  <c:v>45412</c:v>
                </c:pt>
                <c:pt idx="335" formatCode="m/d/yy">
                  <c:v>45443</c:v>
                </c:pt>
                <c:pt idx="336" formatCode="m/d/yy">
                  <c:v>45473</c:v>
                </c:pt>
                <c:pt idx="337" formatCode="m/d/yy">
                  <c:v>45504</c:v>
                </c:pt>
                <c:pt idx="338" formatCode="m/d/yy">
                  <c:v>45535</c:v>
                </c:pt>
                <c:pt idx="339" formatCode="m/d/yy">
                  <c:v>45565</c:v>
                </c:pt>
                <c:pt idx="340" formatCode="m/d/yy">
                  <c:v>45596</c:v>
                </c:pt>
                <c:pt idx="341" formatCode="m/d/yy">
                  <c:v>45626</c:v>
                </c:pt>
                <c:pt idx="342" formatCode="m/d/yy">
                  <c:v>45656</c:v>
                </c:pt>
                <c:pt idx="343" formatCode="m/d/yy">
                  <c:v>45688</c:v>
                </c:pt>
                <c:pt idx="344" formatCode="m/d/yy">
                  <c:v>45716</c:v>
                </c:pt>
                <c:pt idx="345" formatCode="m/d/yy">
                  <c:v>45747</c:v>
                </c:pt>
                <c:pt idx="346" formatCode="m/d/yy">
                  <c:v>45777</c:v>
                </c:pt>
                <c:pt idx="347" formatCode="m/d/yy">
                  <c:v>45808</c:v>
                </c:pt>
                <c:pt idx="348" formatCode="m/d/yy">
                  <c:v>45838</c:v>
                </c:pt>
                <c:pt idx="349" formatCode="m/d/yy">
                  <c:v>45869</c:v>
                </c:pt>
                <c:pt idx="350" formatCode="m/d/yy">
                  <c:v>45900</c:v>
                </c:pt>
                <c:pt idx="351" formatCode="m/d/yy">
                  <c:v>45930</c:v>
                </c:pt>
                <c:pt idx="352" formatCode="m/d/yy">
                  <c:v>45961</c:v>
                </c:pt>
                <c:pt idx="353" formatCode="m/d/yy">
                  <c:v>45991</c:v>
                </c:pt>
                <c:pt idx="354" formatCode="m/d/yy">
                  <c:v>46022</c:v>
                </c:pt>
                <c:pt idx="355" formatCode="m/d/yy">
                  <c:v>46053</c:v>
                </c:pt>
                <c:pt idx="356" formatCode="m/d/yy">
                  <c:v>46081</c:v>
                </c:pt>
                <c:pt idx="357" formatCode="m/d/yy">
                  <c:v>46112</c:v>
                </c:pt>
                <c:pt idx="358" formatCode="m/d/yy">
                  <c:v>46142</c:v>
                </c:pt>
                <c:pt idx="359">
                  <c:v>43861</c:v>
                </c:pt>
                <c:pt idx="360">
                  <c:v>43889</c:v>
                </c:pt>
                <c:pt idx="361">
                  <c:v>43921</c:v>
                </c:pt>
                <c:pt idx="362">
                  <c:v>43951</c:v>
                </c:pt>
                <c:pt idx="363">
                  <c:v>43982</c:v>
                </c:pt>
                <c:pt idx="364">
                  <c:v>44012</c:v>
                </c:pt>
                <c:pt idx="365">
                  <c:v>44043</c:v>
                </c:pt>
                <c:pt idx="366">
                  <c:v>44074</c:v>
                </c:pt>
                <c:pt idx="367">
                  <c:v>44104</c:v>
                </c:pt>
                <c:pt idx="368">
                  <c:v>44135</c:v>
                </c:pt>
                <c:pt idx="369">
                  <c:v>44165</c:v>
                </c:pt>
                <c:pt idx="370">
                  <c:v>44196</c:v>
                </c:pt>
                <c:pt idx="371">
                  <c:v>44227</c:v>
                </c:pt>
                <c:pt idx="372">
                  <c:v>44255</c:v>
                </c:pt>
                <c:pt idx="373">
                  <c:v>44286</c:v>
                </c:pt>
                <c:pt idx="374">
                  <c:v>44316</c:v>
                </c:pt>
                <c:pt idx="375">
                  <c:v>44347</c:v>
                </c:pt>
                <c:pt idx="376">
                  <c:v>44377</c:v>
                </c:pt>
                <c:pt idx="377">
                  <c:v>44408</c:v>
                </c:pt>
                <c:pt idx="378">
                  <c:v>44439</c:v>
                </c:pt>
                <c:pt idx="379">
                  <c:v>44469</c:v>
                </c:pt>
                <c:pt idx="380">
                  <c:v>44500</c:v>
                </c:pt>
                <c:pt idx="381">
                  <c:v>44530</c:v>
                </c:pt>
                <c:pt idx="382">
                  <c:v>44561</c:v>
                </c:pt>
                <c:pt idx="383">
                  <c:v>44592</c:v>
                </c:pt>
                <c:pt idx="384" formatCode="d\-mmm">
                  <c:v>44620</c:v>
                </c:pt>
                <c:pt idx="385" formatCode="d\-mmm">
                  <c:v>44651</c:v>
                </c:pt>
                <c:pt idx="386" formatCode="d\-mmm">
                  <c:v>44681</c:v>
                </c:pt>
                <c:pt idx="387" formatCode="d\-mmm">
                  <c:v>44712</c:v>
                </c:pt>
                <c:pt idx="388" formatCode="d\-mmm">
                  <c:v>44742</c:v>
                </c:pt>
                <c:pt idx="389" formatCode="d\-mmm">
                  <c:v>44773</c:v>
                </c:pt>
                <c:pt idx="390">
                  <c:v>44774</c:v>
                </c:pt>
                <c:pt idx="391" formatCode="d\-mmm">
                  <c:v>44834</c:v>
                </c:pt>
                <c:pt idx="392" formatCode="d\-mmm">
                  <c:v>44865</c:v>
                </c:pt>
                <c:pt idx="393" formatCode="d\-mmm">
                  <c:v>44895</c:v>
                </c:pt>
                <c:pt idx="394" formatCode="d\-mmm">
                  <c:v>44926</c:v>
                </c:pt>
                <c:pt idx="395">
                  <c:v>44957</c:v>
                </c:pt>
                <c:pt idx="396" formatCode="d\-mmm">
                  <c:v>44985</c:v>
                </c:pt>
                <c:pt idx="397" formatCode="d\-mmm">
                  <c:v>45016</c:v>
                </c:pt>
                <c:pt idx="398" formatCode="m/d/yy">
                  <c:v>45046</c:v>
                </c:pt>
                <c:pt idx="399" formatCode="m/d/yy">
                  <c:v>45077</c:v>
                </c:pt>
                <c:pt idx="400" formatCode="m/d/yy">
                  <c:v>45107</c:v>
                </c:pt>
                <c:pt idx="401" formatCode="m/d/yy">
                  <c:v>45138</c:v>
                </c:pt>
                <c:pt idx="402" formatCode="m/d/yy">
                  <c:v>45169</c:v>
                </c:pt>
                <c:pt idx="403" formatCode="m/d/yy">
                  <c:v>45199</c:v>
                </c:pt>
                <c:pt idx="404" formatCode="m/d/yy">
                  <c:v>45230</c:v>
                </c:pt>
                <c:pt idx="405" formatCode="m/d/yy">
                  <c:v>45260</c:v>
                </c:pt>
                <c:pt idx="406" formatCode="m/d/yy">
                  <c:v>45291</c:v>
                </c:pt>
                <c:pt idx="407" formatCode="m/d/yy">
                  <c:v>45322</c:v>
                </c:pt>
                <c:pt idx="408" formatCode="m/d/yy">
                  <c:v>45351</c:v>
                </c:pt>
                <c:pt idx="409" formatCode="m/d/yy">
                  <c:v>45382</c:v>
                </c:pt>
                <c:pt idx="410" formatCode="m/d/yy">
                  <c:v>45412</c:v>
                </c:pt>
                <c:pt idx="411" formatCode="m/d/yy">
                  <c:v>45443</c:v>
                </c:pt>
                <c:pt idx="412" formatCode="m/d/yy">
                  <c:v>45473</c:v>
                </c:pt>
                <c:pt idx="413" formatCode="m/d/yy">
                  <c:v>45504</c:v>
                </c:pt>
                <c:pt idx="414" formatCode="m/d/yy">
                  <c:v>45535</c:v>
                </c:pt>
                <c:pt idx="415" formatCode="m/d/yy">
                  <c:v>45565</c:v>
                </c:pt>
                <c:pt idx="416" formatCode="m/d/yy">
                  <c:v>45596</c:v>
                </c:pt>
                <c:pt idx="417" formatCode="m/d/yy">
                  <c:v>45626</c:v>
                </c:pt>
                <c:pt idx="418" formatCode="m/d/yy">
                  <c:v>45656</c:v>
                </c:pt>
                <c:pt idx="419" formatCode="m/d/yy">
                  <c:v>45688</c:v>
                </c:pt>
                <c:pt idx="420" formatCode="m/d/yy">
                  <c:v>45716</c:v>
                </c:pt>
                <c:pt idx="421" formatCode="m/d/yy">
                  <c:v>45747</c:v>
                </c:pt>
                <c:pt idx="422" formatCode="m/d/yy">
                  <c:v>45777</c:v>
                </c:pt>
                <c:pt idx="423" formatCode="m/d/yy">
                  <c:v>45808</c:v>
                </c:pt>
                <c:pt idx="424" formatCode="m/d/yy">
                  <c:v>45838</c:v>
                </c:pt>
                <c:pt idx="425" formatCode="m/d/yy">
                  <c:v>45869</c:v>
                </c:pt>
                <c:pt idx="426" formatCode="m/d/yy">
                  <c:v>45900</c:v>
                </c:pt>
                <c:pt idx="427" formatCode="m/d/yy">
                  <c:v>45930</c:v>
                </c:pt>
                <c:pt idx="428" formatCode="m/d/yy">
                  <c:v>45961</c:v>
                </c:pt>
                <c:pt idx="429" formatCode="m/d/yy">
                  <c:v>45991</c:v>
                </c:pt>
                <c:pt idx="430" formatCode="m/d/yy">
                  <c:v>46022</c:v>
                </c:pt>
                <c:pt idx="431" formatCode="m/d/yy">
                  <c:v>46053</c:v>
                </c:pt>
                <c:pt idx="432" formatCode="m/d/yy">
                  <c:v>46081</c:v>
                </c:pt>
                <c:pt idx="433" formatCode="m/d/yy">
                  <c:v>46112</c:v>
                </c:pt>
                <c:pt idx="434" formatCode="m/d/yy">
                  <c:v>46142</c:v>
                </c:pt>
                <c:pt idx="435" formatCode="m/d/yy">
                  <c:v>46173</c:v>
                </c:pt>
                <c:pt idx="436">
                  <c:v>43861</c:v>
                </c:pt>
                <c:pt idx="437">
                  <c:v>43889</c:v>
                </c:pt>
                <c:pt idx="438">
                  <c:v>43921</c:v>
                </c:pt>
                <c:pt idx="439">
                  <c:v>43951</c:v>
                </c:pt>
                <c:pt idx="440">
                  <c:v>43982</c:v>
                </c:pt>
                <c:pt idx="441">
                  <c:v>44012</c:v>
                </c:pt>
                <c:pt idx="442">
                  <c:v>44043</c:v>
                </c:pt>
                <c:pt idx="443">
                  <c:v>44074</c:v>
                </c:pt>
                <c:pt idx="444">
                  <c:v>44104</c:v>
                </c:pt>
                <c:pt idx="445">
                  <c:v>44135</c:v>
                </c:pt>
                <c:pt idx="446">
                  <c:v>44165</c:v>
                </c:pt>
                <c:pt idx="447">
                  <c:v>44196</c:v>
                </c:pt>
                <c:pt idx="448">
                  <c:v>44227</c:v>
                </c:pt>
                <c:pt idx="449">
                  <c:v>44255</c:v>
                </c:pt>
                <c:pt idx="450">
                  <c:v>44286</c:v>
                </c:pt>
                <c:pt idx="451">
                  <c:v>44316</c:v>
                </c:pt>
                <c:pt idx="452">
                  <c:v>44347</c:v>
                </c:pt>
                <c:pt idx="453">
                  <c:v>44377</c:v>
                </c:pt>
                <c:pt idx="454">
                  <c:v>44408</c:v>
                </c:pt>
                <c:pt idx="455">
                  <c:v>44439</c:v>
                </c:pt>
                <c:pt idx="456">
                  <c:v>44469</c:v>
                </c:pt>
                <c:pt idx="457">
                  <c:v>44500</c:v>
                </c:pt>
                <c:pt idx="458">
                  <c:v>44530</c:v>
                </c:pt>
                <c:pt idx="459">
                  <c:v>44561</c:v>
                </c:pt>
                <c:pt idx="460">
                  <c:v>44592</c:v>
                </c:pt>
                <c:pt idx="461" formatCode="d\-mmm">
                  <c:v>44620</c:v>
                </c:pt>
                <c:pt idx="462" formatCode="d\-mmm">
                  <c:v>44651</c:v>
                </c:pt>
                <c:pt idx="463" formatCode="d\-mmm">
                  <c:v>44681</c:v>
                </c:pt>
                <c:pt idx="464" formatCode="d\-mmm">
                  <c:v>44712</c:v>
                </c:pt>
                <c:pt idx="465" formatCode="d\-mmm">
                  <c:v>44742</c:v>
                </c:pt>
                <c:pt idx="466" formatCode="d\-mmm">
                  <c:v>44773</c:v>
                </c:pt>
                <c:pt idx="467">
                  <c:v>44774</c:v>
                </c:pt>
                <c:pt idx="468" formatCode="d\-mmm">
                  <c:v>44834</c:v>
                </c:pt>
                <c:pt idx="469" formatCode="d\-mmm">
                  <c:v>44865</c:v>
                </c:pt>
                <c:pt idx="470" formatCode="d\-mmm">
                  <c:v>44895</c:v>
                </c:pt>
                <c:pt idx="471" formatCode="d\-mmm">
                  <c:v>44926</c:v>
                </c:pt>
                <c:pt idx="472">
                  <c:v>44957</c:v>
                </c:pt>
                <c:pt idx="473" formatCode="d\-mmm">
                  <c:v>44985</c:v>
                </c:pt>
                <c:pt idx="474" formatCode="d\-mmm">
                  <c:v>45016</c:v>
                </c:pt>
                <c:pt idx="475" formatCode="m/d/yy">
                  <c:v>45046</c:v>
                </c:pt>
                <c:pt idx="476" formatCode="m/d/yy">
                  <c:v>45077</c:v>
                </c:pt>
                <c:pt idx="477" formatCode="m/d/yy">
                  <c:v>45107</c:v>
                </c:pt>
                <c:pt idx="478" formatCode="m/d/yy">
                  <c:v>45138</c:v>
                </c:pt>
                <c:pt idx="479" formatCode="m/d/yy">
                  <c:v>45169</c:v>
                </c:pt>
                <c:pt idx="480" formatCode="m/d/yy">
                  <c:v>45199</c:v>
                </c:pt>
                <c:pt idx="481" formatCode="m/d/yy">
                  <c:v>45230</c:v>
                </c:pt>
                <c:pt idx="482" formatCode="m/d/yy">
                  <c:v>45260</c:v>
                </c:pt>
                <c:pt idx="483" formatCode="m/d/yy">
                  <c:v>45291</c:v>
                </c:pt>
                <c:pt idx="484" formatCode="m/d/yy">
                  <c:v>45322</c:v>
                </c:pt>
                <c:pt idx="485" formatCode="m/d/yy">
                  <c:v>45351</c:v>
                </c:pt>
                <c:pt idx="486" formatCode="m/d/yy">
                  <c:v>45382</c:v>
                </c:pt>
                <c:pt idx="487" formatCode="m/d/yy">
                  <c:v>45412</c:v>
                </c:pt>
                <c:pt idx="488" formatCode="m/d/yy">
                  <c:v>45443</c:v>
                </c:pt>
                <c:pt idx="489" formatCode="m/d/yy">
                  <c:v>45473</c:v>
                </c:pt>
                <c:pt idx="490" formatCode="m/d/yy">
                  <c:v>45504</c:v>
                </c:pt>
                <c:pt idx="491" formatCode="m/d/yy">
                  <c:v>45535</c:v>
                </c:pt>
                <c:pt idx="492" formatCode="m/d/yy">
                  <c:v>45565</c:v>
                </c:pt>
                <c:pt idx="493" formatCode="m/d/yy">
                  <c:v>45596</c:v>
                </c:pt>
                <c:pt idx="494" formatCode="m/d/yy">
                  <c:v>45626</c:v>
                </c:pt>
                <c:pt idx="495" formatCode="m/d/yy">
                  <c:v>45656</c:v>
                </c:pt>
                <c:pt idx="496" formatCode="m/d/yy">
                  <c:v>45688</c:v>
                </c:pt>
                <c:pt idx="497" formatCode="m/d/yy">
                  <c:v>45716</c:v>
                </c:pt>
                <c:pt idx="498" formatCode="m/d/yy">
                  <c:v>45747</c:v>
                </c:pt>
                <c:pt idx="499" formatCode="m/d/yy">
                  <c:v>45777</c:v>
                </c:pt>
                <c:pt idx="500" formatCode="m/d/yy">
                  <c:v>45808</c:v>
                </c:pt>
                <c:pt idx="501" formatCode="m/d/yy">
                  <c:v>45838</c:v>
                </c:pt>
                <c:pt idx="502" formatCode="m/d/yy">
                  <c:v>45869</c:v>
                </c:pt>
                <c:pt idx="503" formatCode="m/d/yy">
                  <c:v>45900</c:v>
                </c:pt>
                <c:pt idx="504" formatCode="m/d/yy">
                  <c:v>45930</c:v>
                </c:pt>
                <c:pt idx="505" formatCode="m/d/yy">
                  <c:v>45961</c:v>
                </c:pt>
                <c:pt idx="506" formatCode="m/d/yy">
                  <c:v>45991</c:v>
                </c:pt>
                <c:pt idx="507" formatCode="m/d/yy">
                  <c:v>46022</c:v>
                </c:pt>
                <c:pt idx="508" formatCode="m/d/yy">
                  <c:v>46053</c:v>
                </c:pt>
                <c:pt idx="509" formatCode="m/d/yy">
                  <c:v>46081</c:v>
                </c:pt>
                <c:pt idx="510" formatCode="m/d/yy">
                  <c:v>46112</c:v>
                </c:pt>
                <c:pt idx="511" formatCode="m/d/yy">
                  <c:v>46142</c:v>
                </c:pt>
                <c:pt idx="512" formatCode="m/d/yy">
                  <c:v>46173</c:v>
                </c:pt>
                <c:pt idx="513" formatCode="m/d/yy">
                  <c:v>46203</c:v>
                </c:pt>
                <c:pt idx="514" formatCode="m/d/yy">
                  <c:v>46234</c:v>
                </c:pt>
                <c:pt idx="515">
                  <c:v>43861</c:v>
                </c:pt>
                <c:pt idx="516">
                  <c:v>43889</c:v>
                </c:pt>
                <c:pt idx="517">
                  <c:v>43921</c:v>
                </c:pt>
                <c:pt idx="518">
                  <c:v>43951</c:v>
                </c:pt>
                <c:pt idx="519">
                  <c:v>43982</c:v>
                </c:pt>
                <c:pt idx="520">
                  <c:v>44012</c:v>
                </c:pt>
                <c:pt idx="521">
                  <c:v>44043</c:v>
                </c:pt>
                <c:pt idx="522">
                  <c:v>44074</c:v>
                </c:pt>
                <c:pt idx="523">
                  <c:v>44104</c:v>
                </c:pt>
                <c:pt idx="524">
                  <c:v>44135</c:v>
                </c:pt>
                <c:pt idx="525">
                  <c:v>44165</c:v>
                </c:pt>
                <c:pt idx="526">
                  <c:v>44196</c:v>
                </c:pt>
                <c:pt idx="527">
                  <c:v>44227</c:v>
                </c:pt>
                <c:pt idx="528">
                  <c:v>44255</c:v>
                </c:pt>
                <c:pt idx="529">
                  <c:v>44286</c:v>
                </c:pt>
                <c:pt idx="530">
                  <c:v>44316</c:v>
                </c:pt>
                <c:pt idx="531">
                  <c:v>44347</c:v>
                </c:pt>
                <c:pt idx="532">
                  <c:v>44377</c:v>
                </c:pt>
                <c:pt idx="533">
                  <c:v>44408</c:v>
                </c:pt>
                <c:pt idx="534">
                  <c:v>44439</c:v>
                </c:pt>
                <c:pt idx="535">
                  <c:v>44469</c:v>
                </c:pt>
                <c:pt idx="536">
                  <c:v>44500</c:v>
                </c:pt>
                <c:pt idx="537">
                  <c:v>44530</c:v>
                </c:pt>
                <c:pt idx="538">
                  <c:v>44561</c:v>
                </c:pt>
                <c:pt idx="539">
                  <c:v>44592</c:v>
                </c:pt>
                <c:pt idx="540" formatCode="d\-mmm">
                  <c:v>44620</c:v>
                </c:pt>
                <c:pt idx="541" formatCode="d\-mmm">
                  <c:v>44651</c:v>
                </c:pt>
                <c:pt idx="542" formatCode="d\-mmm">
                  <c:v>44681</c:v>
                </c:pt>
                <c:pt idx="543" formatCode="d\-mmm">
                  <c:v>44712</c:v>
                </c:pt>
                <c:pt idx="544" formatCode="d\-mmm">
                  <c:v>44742</c:v>
                </c:pt>
                <c:pt idx="545" formatCode="d\-mmm">
                  <c:v>44773</c:v>
                </c:pt>
                <c:pt idx="546">
                  <c:v>44774</c:v>
                </c:pt>
                <c:pt idx="547" formatCode="d\-mmm">
                  <c:v>44834</c:v>
                </c:pt>
                <c:pt idx="548" formatCode="d\-mmm">
                  <c:v>44865</c:v>
                </c:pt>
                <c:pt idx="549" formatCode="d\-mmm">
                  <c:v>44895</c:v>
                </c:pt>
                <c:pt idx="550" formatCode="d\-mmm">
                  <c:v>44926</c:v>
                </c:pt>
                <c:pt idx="551">
                  <c:v>44957</c:v>
                </c:pt>
                <c:pt idx="552" formatCode="d\-mmm">
                  <c:v>44985</c:v>
                </c:pt>
                <c:pt idx="553" formatCode="d\-mmm">
                  <c:v>45016</c:v>
                </c:pt>
                <c:pt idx="554" formatCode="m/d/yy">
                  <c:v>45046</c:v>
                </c:pt>
                <c:pt idx="555" formatCode="m/d/yy">
                  <c:v>45077</c:v>
                </c:pt>
                <c:pt idx="556" formatCode="m/d/yy">
                  <c:v>45107</c:v>
                </c:pt>
                <c:pt idx="557" formatCode="m/d/yy">
                  <c:v>45138</c:v>
                </c:pt>
                <c:pt idx="558" formatCode="m/d/yy">
                  <c:v>45169</c:v>
                </c:pt>
                <c:pt idx="559" formatCode="m/d/yy">
                  <c:v>45199</c:v>
                </c:pt>
                <c:pt idx="560" formatCode="m/d/yy">
                  <c:v>45230</c:v>
                </c:pt>
                <c:pt idx="561" formatCode="m/d/yy">
                  <c:v>45260</c:v>
                </c:pt>
                <c:pt idx="562" formatCode="m/d/yy">
                  <c:v>45291</c:v>
                </c:pt>
                <c:pt idx="563" formatCode="m/d/yy">
                  <c:v>45322</c:v>
                </c:pt>
                <c:pt idx="564" formatCode="m/d/yy">
                  <c:v>45351</c:v>
                </c:pt>
                <c:pt idx="565" formatCode="m/d/yy">
                  <c:v>45382</c:v>
                </c:pt>
                <c:pt idx="566" formatCode="m/d/yy">
                  <c:v>45412</c:v>
                </c:pt>
                <c:pt idx="567" formatCode="m/d/yy">
                  <c:v>45443</c:v>
                </c:pt>
                <c:pt idx="568" formatCode="m/d/yy">
                  <c:v>45473</c:v>
                </c:pt>
                <c:pt idx="569" formatCode="m/d/yy">
                  <c:v>45504</c:v>
                </c:pt>
                <c:pt idx="570" formatCode="m/d/yy">
                  <c:v>45535</c:v>
                </c:pt>
                <c:pt idx="571" formatCode="m/d/yy">
                  <c:v>45565</c:v>
                </c:pt>
                <c:pt idx="572" formatCode="m/d/yy">
                  <c:v>45596</c:v>
                </c:pt>
                <c:pt idx="573" formatCode="m/d/yy">
                  <c:v>45626</c:v>
                </c:pt>
                <c:pt idx="574" formatCode="m/d/yy">
                  <c:v>45656</c:v>
                </c:pt>
                <c:pt idx="575" formatCode="m/d/yy">
                  <c:v>45688</c:v>
                </c:pt>
                <c:pt idx="576" formatCode="m/d/yy">
                  <c:v>45716</c:v>
                </c:pt>
                <c:pt idx="577" formatCode="m/d/yy">
                  <c:v>45747</c:v>
                </c:pt>
                <c:pt idx="578" formatCode="m/d/yy">
                  <c:v>45777</c:v>
                </c:pt>
                <c:pt idx="579" formatCode="m/d/yy">
                  <c:v>45808</c:v>
                </c:pt>
                <c:pt idx="580" formatCode="m/d/yy">
                  <c:v>45838</c:v>
                </c:pt>
                <c:pt idx="581" formatCode="m/d/yy">
                  <c:v>45869</c:v>
                </c:pt>
                <c:pt idx="582" formatCode="m/d/yy">
                  <c:v>45900</c:v>
                </c:pt>
                <c:pt idx="583" formatCode="m/d/yy">
                  <c:v>45930</c:v>
                </c:pt>
                <c:pt idx="584" formatCode="m/d/yy">
                  <c:v>45961</c:v>
                </c:pt>
                <c:pt idx="585" formatCode="m/d/yy">
                  <c:v>45991</c:v>
                </c:pt>
                <c:pt idx="586" formatCode="m/d/yy">
                  <c:v>46022</c:v>
                </c:pt>
                <c:pt idx="587" formatCode="m/d/yy">
                  <c:v>46053</c:v>
                </c:pt>
                <c:pt idx="588" formatCode="m/d/yy">
                  <c:v>46081</c:v>
                </c:pt>
                <c:pt idx="589" formatCode="m/d/yy">
                  <c:v>46112</c:v>
                </c:pt>
                <c:pt idx="590" formatCode="m/d/yy">
                  <c:v>46142</c:v>
                </c:pt>
                <c:pt idx="591" formatCode="m/d/yy">
                  <c:v>46173</c:v>
                </c:pt>
                <c:pt idx="592" formatCode="m/d/yy">
                  <c:v>46203</c:v>
                </c:pt>
                <c:pt idx="593" formatCode="m/d/yy">
                  <c:v>46234</c:v>
                </c:pt>
                <c:pt idx="594" formatCode="m/d/yy">
                  <c:v>46265</c:v>
                </c:pt>
              </c:numCache>
            </c:numRef>
          </c:cat>
          <c:val>
            <c:numRef>
              <c:f>(Sheet1!$B$1:$B$68,Sheet1!$B$1:$B$69,Sheet1!$B$1:$B$71,Sheet1!$B$1:$B$75,Sheet1!$B$1:$B$76,Sheet1!$B$1:$B$77,Sheet1!$B$1:$B$79,Sheet1!$B$1:$B$80)</c:f>
              <c:numCache>
                <c:formatCode>General</c:formatCode>
                <c:ptCount val="595"/>
                <c:pt idx="0">
                  <c:v>5.81</c:v>
                </c:pt>
                <c:pt idx="1">
                  <c:v>5.69</c:v>
                </c:pt>
                <c:pt idx="2">
                  <c:v>5.69</c:v>
                </c:pt>
                <c:pt idx="3">
                  <c:v>3.13</c:v>
                </c:pt>
                <c:pt idx="4">
                  <c:v>3.69</c:v>
                </c:pt>
                <c:pt idx="5">
                  <c:v>3.69</c:v>
                </c:pt>
                <c:pt idx="6">
                  <c:v>3.69</c:v>
                </c:pt>
                <c:pt idx="7">
                  <c:v>5.25</c:v>
                </c:pt>
                <c:pt idx="8">
                  <c:v>5.25</c:v>
                </c:pt>
                <c:pt idx="9">
                  <c:v>5.53</c:v>
                </c:pt>
                <c:pt idx="10">
                  <c:v>5.63</c:v>
                </c:pt>
                <c:pt idx="11">
                  <c:v>11.75</c:v>
                </c:pt>
                <c:pt idx="12">
                  <c:v>13.5</c:v>
                </c:pt>
                <c:pt idx="13">
                  <c:v>21.22</c:v>
                </c:pt>
                <c:pt idx="14">
                  <c:v>28.63</c:v>
                </c:pt>
                <c:pt idx="15">
                  <c:v>29.69</c:v>
                </c:pt>
                <c:pt idx="16">
                  <c:v>34.19</c:v>
                </c:pt>
                <c:pt idx="17">
                  <c:v>37.47</c:v>
                </c:pt>
                <c:pt idx="18">
                  <c:v>39.22</c:v>
                </c:pt>
                <c:pt idx="19">
                  <c:v>33.159999999999997</c:v>
                </c:pt>
                <c:pt idx="20">
                  <c:v>32.69</c:v>
                </c:pt>
                <c:pt idx="21">
                  <c:v>23.56</c:v>
                </c:pt>
                <c:pt idx="22">
                  <c:v>19</c:v>
                </c:pt>
                <c:pt idx="23">
                  <c:v>18.940000000000001</c:v>
                </c:pt>
                <c:pt idx="24">
                  <c:v>19.059999999999999</c:v>
                </c:pt>
                <c:pt idx="25">
                  <c:v>25.5</c:v>
                </c:pt>
                <c:pt idx="26">
                  <c:v>29.81</c:v>
                </c:pt>
                <c:pt idx="27">
                  <c:v>34.56</c:v>
                </c:pt>
                <c:pt idx="28">
                  <c:v>34.130000000000003</c:v>
                </c:pt>
                <c:pt idx="29">
                  <c:v>25.19</c:v>
                </c:pt>
                <c:pt idx="30">
                  <c:v>18.88</c:v>
                </c:pt>
                <c:pt idx="31">
                  <c:v>8.31</c:v>
                </c:pt>
                <c:pt idx="32">
                  <c:v>8.1300000000000008</c:v>
                </c:pt>
                <c:pt idx="33">
                  <c:v>5.38</c:v>
                </c:pt>
                <c:pt idx="34">
                  <c:v>5.38</c:v>
                </c:pt>
                <c:pt idx="35">
                  <c:v>5.38</c:v>
                </c:pt>
                <c:pt idx="36">
                  <c:v>8.1300000000000008</c:v>
                </c:pt>
                <c:pt idx="37">
                  <c:v>8.1300000000000008</c:v>
                </c:pt>
                <c:pt idx="38">
                  <c:v>8.19</c:v>
                </c:pt>
                <c:pt idx="39">
                  <c:v>10.06</c:v>
                </c:pt>
                <c:pt idx="40">
                  <c:v>10.25</c:v>
                </c:pt>
                <c:pt idx="41">
                  <c:v>7.56</c:v>
                </c:pt>
                <c:pt idx="42">
                  <c:v>5.5</c:v>
                </c:pt>
                <c:pt idx="43">
                  <c:v>5</c:v>
                </c:pt>
                <c:pt idx="44">
                  <c:v>5</c:v>
                </c:pt>
                <c:pt idx="45">
                  <c:v>5.0599999999999996</c:v>
                </c:pt>
                <c:pt idx="46">
                  <c:v>4.9400000000000004</c:v>
                </c:pt>
                <c:pt idx="47">
                  <c:v>4.9400000000000004</c:v>
                </c:pt>
                <c:pt idx="48">
                  <c:v>4.9400000000000004</c:v>
                </c:pt>
                <c:pt idx="49">
                  <c:v>4.88</c:v>
                </c:pt>
                <c:pt idx="50">
                  <c:v>4.88</c:v>
                </c:pt>
                <c:pt idx="51">
                  <c:v>6</c:v>
                </c:pt>
                <c:pt idx="52">
                  <c:v>6</c:v>
                </c:pt>
                <c:pt idx="53">
                  <c:v>6.5</c:v>
                </c:pt>
                <c:pt idx="54">
                  <c:v>7.63</c:v>
                </c:pt>
                <c:pt idx="55">
                  <c:v>7.31</c:v>
                </c:pt>
                <c:pt idx="56">
                  <c:v>8.4700000000000006</c:v>
                </c:pt>
                <c:pt idx="57">
                  <c:v>9.75</c:v>
                </c:pt>
                <c:pt idx="58">
                  <c:v>9.06</c:v>
                </c:pt>
                <c:pt idx="59">
                  <c:v>9.06</c:v>
                </c:pt>
                <c:pt idx="60">
                  <c:v>13.25</c:v>
                </c:pt>
                <c:pt idx="61">
                  <c:v>13.25</c:v>
                </c:pt>
                <c:pt idx="62">
                  <c:v>18.53</c:v>
                </c:pt>
                <c:pt idx="63">
                  <c:v>18.63</c:v>
                </c:pt>
                <c:pt idx="64">
                  <c:v>8.19</c:v>
                </c:pt>
                <c:pt idx="65">
                  <c:v>8.19</c:v>
                </c:pt>
                <c:pt idx="66">
                  <c:v>6.06</c:v>
                </c:pt>
                <c:pt idx="67">
                  <c:v>5.94</c:v>
                </c:pt>
                <c:pt idx="68">
                  <c:v>5.81</c:v>
                </c:pt>
                <c:pt idx="69">
                  <c:v>5.69</c:v>
                </c:pt>
                <c:pt idx="70">
                  <c:v>5.69</c:v>
                </c:pt>
                <c:pt idx="71">
                  <c:v>3.13</c:v>
                </c:pt>
                <c:pt idx="72">
                  <c:v>3.69</c:v>
                </c:pt>
                <c:pt idx="73">
                  <c:v>3.69</c:v>
                </c:pt>
                <c:pt idx="74">
                  <c:v>3.69</c:v>
                </c:pt>
                <c:pt idx="75">
                  <c:v>5.25</c:v>
                </c:pt>
                <c:pt idx="76">
                  <c:v>5.25</c:v>
                </c:pt>
                <c:pt idx="77">
                  <c:v>5.53</c:v>
                </c:pt>
                <c:pt idx="78">
                  <c:v>5.63</c:v>
                </c:pt>
                <c:pt idx="79">
                  <c:v>11.75</c:v>
                </c:pt>
                <c:pt idx="80">
                  <c:v>13.5</c:v>
                </c:pt>
                <c:pt idx="81">
                  <c:v>21.22</c:v>
                </c:pt>
                <c:pt idx="82">
                  <c:v>28.63</c:v>
                </c:pt>
                <c:pt idx="83">
                  <c:v>29.69</c:v>
                </c:pt>
                <c:pt idx="84">
                  <c:v>34.19</c:v>
                </c:pt>
                <c:pt idx="85">
                  <c:v>37.47</c:v>
                </c:pt>
                <c:pt idx="86">
                  <c:v>39.22</c:v>
                </c:pt>
                <c:pt idx="87">
                  <c:v>33.159999999999997</c:v>
                </c:pt>
                <c:pt idx="88">
                  <c:v>32.69</c:v>
                </c:pt>
                <c:pt idx="89">
                  <c:v>23.56</c:v>
                </c:pt>
                <c:pt idx="90">
                  <c:v>19</c:v>
                </c:pt>
                <c:pt idx="91">
                  <c:v>18.940000000000001</c:v>
                </c:pt>
                <c:pt idx="92">
                  <c:v>19.059999999999999</c:v>
                </c:pt>
                <c:pt idx="93">
                  <c:v>25.5</c:v>
                </c:pt>
                <c:pt idx="94">
                  <c:v>29.81</c:v>
                </c:pt>
                <c:pt idx="95">
                  <c:v>34.56</c:v>
                </c:pt>
                <c:pt idx="96">
                  <c:v>34.130000000000003</c:v>
                </c:pt>
                <c:pt idx="97">
                  <c:v>25.19</c:v>
                </c:pt>
                <c:pt idx="98">
                  <c:v>18.88</c:v>
                </c:pt>
                <c:pt idx="99">
                  <c:v>8.31</c:v>
                </c:pt>
                <c:pt idx="100">
                  <c:v>8.1300000000000008</c:v>
                </c:pt>
                <c:pt idx="101">
                  <c:v>5.38</c:v>
                </c:pt>
                <c:pt idx="102">
                  <c:v>5.38</c:v>
                </c:pt>
                <c:pt idx="103">
                  <c:v>5.38</c:v>
                </c:pt>
                <c:pt idx="104">
                  <c:v>8.1300000000000008</c:v>
                </c:pt>
                <c:pt idx="105">
                  <c:v>8.1300000000000008</c:v>
                </c:pt>
                <c:pt idx="106">
                  <c:v>8.19</c:v>
                </c:pt>
                <c:pt idx="107">
                  <c:v>10.06</c:v>
                </c:pt>
                <c:pt idx="108">
                  <c:v>10.25</c:v>
                </c:pt>
                <c:pt idx="109">
                  <c:v>7.56</c:v>
                </c:pt>
                <c:pt idx="110">
                  <c:v>5.5</c:v>
                </c:pt>
                <c:pt idx="111">
                  <c:v>5</c:v>
                </c:pt>
                <c:pt idx="112">
                  <c:v>5</c:v>
                </c:pt>
                <c:pt idx="113">
                  <c:v>5.0599999999999996</c:v>
                </c:pt>
                <c:pt idx="114">
                  <c:v>4.9400000000000004</c:v>
                </c:pt>
                <c:pt idx="115">
                  <c:v>4.9400000000000004</c:v>
                </c:pt>
                <c:pt idx="116">
                  <c:v>4.9400000000000004</c:v>
                </c:pt>
                <c:pt idx="117">
                  <c:v>4.88</c:v>
                </c:pt>
                <c:pt idx="118">
                  <c:v>4.88</c:v>
                </c:pt>
                <c:pt idx="119">
                  <c:v>6</c:v>
                </c:pt>
                <c:pt idx="120">
                  <c:v>6</c:v>
                </c:pt>
                <c:pt idx="121">
                  <c:v>6.5</c:v>
                </c:pt>
                <c:pt idx="122">
                  <c:v>7.63</c:v>
                </c:pt>
                <c:pt idx="123">
                  <c:v>7.31</c:v>
                </c:pt>
                <c:pt idx="124">
                  <c:v>8.4700000000000006</c:v>
                </c:pt>
                <c:pt idx="125">
                  <c:v>9.75</c:v>
                </c:pt>
                <c:pt idx="126">
                  <c:v>9.06</c:v>
                </c:pt>
                <c:pt idx="127">
                  <c:v>9.06</c:v>
                </c:pt>
                <c:pt idx="128">
                  <c:v>13.25</c:v>
                </c:pt>
                <c:pt idx="129">
                  <c:v>13.25</c:v>
                </c:pt>
                <c:pt idx="130">
                  <c:v>18.53</c:v>
                </c:pt>
                <c:pt idx="131">
                  <c:v>18.63</c:v>
                </c:pt>
                <c:pt idx="132">
                  <c:v>8.19</c:v>
                </c:pt>
                <c:pt idx="133">
                  <c:v>8.19</c:v>
                </c:pt>
                <c:pt idx="134">
                  <c:v>6.06</c:v>
                </c:pt>
                <c:pt idx="135">
                  <c:v>5.94</c:v>
                </c:pt>
                <c:pt idx="136">
                  <c:v>5.66</c:v>
                </c:pt>
                <c:pt idx="137">
                  <c:v>5.81</c:v>
                </c:pt>
                <c:pt idx="138">
                  <c:v>5.69</c:v>
                </c:pt>
                <c:pt idx="139">
                  <c:v>5.69</c:v>
                </c:pt>
                <c:pt idx="140">
                  <c:v>3.13</c:v>
                </c:pt>
                <c:pt idx="141">
                  <c:v>3.69</c:v>
                </c:pt>
                <c:pt idx="142">
                  <c:v>3.69</c:v>
                </c:pt>
                <c:pt idx="143">
                  <c:v>3.69</c:v>
                </c:pt>
                <c:pt idx="144">
                  <c:v>5.25</c:v>
                </c:pt>
                <c:pt idx="145">
                  <c:v>5.25</c:v>
                </c:pt>
                <c:pt idx="146">
                  <c:v>5.53</c:v>
                </c:pt>
                <c:pt idx="147">
                  <c:v>5.63</c:v>
                </c:pt>
                <c:pt idx="148">
                  <c:v>11.75</c:v>
                </c:pt>
                <c:pt idx="149">
                  <c:v>13.5</c:v>
                </c:pt>
                <c:pt idx="150">
                  <c:v>21.22</c:v>
                </c:pt>
                <c:pt idx="151">
                  <c:v>28.63</c:v>
                </c:pt>
                <c:pt idx="152">
                  <c:v>29.69</c:v>
                </c:pt>
                <c:pt idx="153">
                  <c:v>34.19</c:v>
                </c:pt>
                <c:pt idx="154">
                  <c:v>37.47</c:v>
                </c:pt>
                <c:pt idx="155">
                  <c:v>39.22</c:v>
                </c:pt>
                <c:pt idx="156">
                  <c:v>33.159999999999997</c:v>
                </c:pt>
                <c:pt idx="157">
                  <c:v>32.69</c:v>
                </c:pt>
                <c:pt idx="158">
                  <c:v>23.56</c:v>
                </c:pt>
                <c:pt idx="159">
                  <c:v>19</c:v>
                </c:pt>
                <c:pt idx="160">
                  <c:v>18.940000000000001</c:v>
                </c:pt>
                <c:pt idx="161">
                  <c:v>19.059999999999999</c:v>
                </c:pt>
                <c:pt idx="162">
                  <c:v>25.5</c:v>
                </c:pt>
                <c:pt idx="163">
                  <c:v>29.81</c:v>
                </c:pt>
                <c:pt idx="164">
                  <c:v>34.56</c:v>
                </c:pt>
                <c:pt idx="165">
                  <c:v>34.130000000000003</c:v>
                </c:pt>
                <c:pt idx="166">
                  <c:v>25.19</c:v>
                </c:pt>
                <c:pt idx="167">
                  <c:v>18.88</c:v>
                </c:pt>
                <c:pt idx="168">
                  <c:v>8.31</c:v>
                </c:pt>
                <c:pt idx="169">
                  <c:v>8.1300000000000008</c:v>
                </c:pt>
                <c:pt idx="170">
                  <c:v>5.38</c:v>
                </c:pt>
                <c:pt idx="171">
                  <c:v>5.38</c:v>
                </c:pt>
                <c:pt idx="172">
                  <c:v>5.38</c:v>
                </c:pt>
                <c:pt idx="173">
                  <c:v>8.1300000000000008</c:v>
                </c:pt>
                <c:pt idx="174">
                  <c:v>8.1300000000000008</c:v>
                </c:pt>
                <c:pt idx="175">
                  <c:v>8.19</c:v>
                </c:pt>
                <c:pt idx="176">
                  <c:v>10.06</c:v>
                </c:pt>
                <c:pt idx="177">
                  <c:v>10.25</c:v>
                </c:pt>
                <c:pt idx="178">
                  <c:v>7.56</c:v>
                </c:pt>
                <c:pt idx="179">
                  <c:v>5.5</c:v>
                </c:pt>
                <c:pt idx="180">
                  <c:v>5</c:v>
                </c:pt>
                <c:pt idx="181">
                  <c:v>5</c:v>
                </c:pt>
                <c:pt idx="182">
                  <c:v>5.0599999999999996</c:v>
                </c:pt>
                <c:pt idx="183">
                  <c:v>4.9400000000000004</c:v>
                </c:pt>
                <c:pt idx="184">
                  <c:v>4.9400000000000004</c:v>
                </c:pt>
                <c:pt idx="185">
                  <c:v>4.9400000000000004</c:v>
                </c:pt>
                <c:pt idx="186">
                  <c:v>4.88</c:v>
                </c:pt>
                <c:pt idx="187">
                  <c:v>4.88</c:v>
                </c:pt>
                <c:pt idx="188">
                  <c:v>6</c:v>
                </c:pt>
                <c:pt idx="189">
                  <c:v>6</c:v>
                </c:pt>
                <c:pt idx="190">
                  <c:v>6.5</c:v>
                </c:pt>
                <c:pt idx="191">
                  <c:v>7.63</c:v>
                </c:pt>
                <c:pt idx="192">
                  <c:v>7.31</c:v>
                </c:pt>
                <c:pt idx="193">
                  <c:v>8.4700000000000006</c:v>
                </c:pt>
                <c:pt idx="194">
                  <c:v>9.75</c:v>
                </c:pt>
                <c:pt idx="195">
                  <c:v>9.06</c:v>
                </c:pt>
                <c:pt idx="196">
                  <c:v>9.06</c:v>
                </c:pt>
                <c:pt idx="197">
                  <c:v>13.25</c:v>
                </c:pt>
                <c:pt idx="198">
                  <c:v>13.25</c:v>
                </c:pt>
                <c:pt idx="199">
                  <c:v>18.53</c:v>
                </c:pt>
                <c:pt idx="200">
                  <c:v>18.63</c:v>
                </c:pt>
                <c:pt idx="201">
                  <c:v>8.19</c:v>
                </c:pt>
                <c:pt idx="202">
                  <c:v>8.19</c:v>
                </c:pt>
                <c:pt idx="203">
                  <c:v>6.06</c:v>
                </c:pt>
                <c:pt idx="204">
                  <c:v>5.94</c:v>
                </c:pt>
                <c:pt idx="205">
                  <c:v>5.66</c:v>
                </c:pt>
                <c:pt idx="206">
                  <c:v>5.56</c:v>
                </c:pt>
                <c:pt idx="207">
                  <c:v>5.38</c:v>
                </c:pt>
                <c:pt idx="208">
                  <c:v>5.81</c:v>
                </c:pt>
                <c:pt idx="209">
                  <c:v>5.69</c:v>
                </c:pt>
                <c:pt idx="210">
                  <c:v>5.69</c:v>
                </c:pt>
                <c:pt idx="211">
                  <c:v>3.13</c:v>
                </c:pt>
                <c:pt idx="212">
                  <c:v>3.69</c:v>
                </c:pt>
                <c:pt idx="213">
                  <c:v>3.69</c:v>
                </c:pt>
                <c:pt idx="214">
                  <c:v>3.69</c:v>
                </c:pt>
                <c:pt idx="215">
                  <c:v>5.25</c:v>
                </c:pt>
                <c:pt idx="216">
                  <c:v>5.25</c:v>
                </c:pt>
                <c:pt idx="217">
                  <c:v>5.53</c:v>
                </c:pt>
                <c:pt idx="218">
                  <c:v>5.63</c:v>
                </c:pt>
                <c:pt idx="219">
                  <c:v>11.75</c:v>
                </c:pt>
                <c:pt idx="220">
                  <c:v>13.5</c:v>
                </c:pt>
                <c:pt idx="221">
                  <c:v>21.22</c:v>
                </c:pt>
                <c:pt idx="222">
                  <c:v>28.63</c:v>
                </c:pt>
                <c:pt idx="223">
                  <c:v>29.69</c:v>
                </c:pt>
                <c:pt idx="224">
                  <c:v>34.19</c:v>
                </c:pt>
                <c:pt idx="225">
                  <c:v>37.47</c:v>
                </c:pt>
                <c:pt idx="226">
                  <c:v>39.22</c:v>
                </c:pt>
                <c:pt idx="227">
                  <c:v>33.159999999999997</c:v>
                </c:pt>
                <c:pt idx="228">
                  <c:v>32.69</c:v>
                </c:pt>
                <c:pt idx="229">
                  <c:v>23.56</c:v>
                </c:pt>
                <c:pt idx="230">
                  <c:v>19</c:v>
                </c:pt>
                <c:pt idx="231">
                  <c:v>18.940000000000001</c:v>
                </c:pt>
                <c:pt idx="232">
                  <c:v>19.059999999999999</c:v>
                </c:pt>
                <c:pt idx="233">
                  <c:v>25.5</c:v>
                </c:pt>
                <c:pt idx="234">
                  <c:v>29.81</c:v>
                </c:pt>
                <c:pt idx="235">
                  <c:v>34.56</c:v>
                </c:pt>
                <c:pt idx="236">
                  <c:v>34.130000000000003</c:v>
                </c:pt>
                <c:pt idx="237">
                  <c:v>25.19</c:v>
                </c:pt>
                <c:pt idx="238">
                  <c:v>18.88</c:v>
                </c:pt>
                <c:pt idx="239">
                  <c:v>8.31</c:v>
                </c:pt>
                <c:pt idx="240">
                  <c:v>8.1300000000000008</c:v>
                </c:pt>
                <c:pt idx="241">
                  <c:v>5.38</c:v>
                </c:pt>
                <c:pt idx="242">
                  <c:v>5.38</c:v>
                </c:pt>
                <c:pt idx="243">
                  <c:v>5.38</c:v>
                </c:pt>
                <c:pt idx="244">
                  <c:v>8.1300000000000008</c:v>
                </c:pt>
                <c:pt idx="245">
                  <c:v>8.1300000000000008</c:v>
                </c:pt>
                <c:pt idx="246">
                  <c:v>8.19</c:v>
                </c:pt>
                <c:pt idx="247">
                  <c:v>10.06</c:v>
                </c:pt>
                <c:pt idx="248">
                  <c:v>10.25</c:v>
                </c:pt>
                <c:pt idx="249">
                  <c:v>7.56</c:v>
                </c:pt>
                <c:pt idx="250">
                  <c:v>5.5</c:v>
                </c:pt>
                <c:pt idx="251">
                  <c:v>5</c:v>
                </c:pt>
                <c:pt idx="252">
                  <c:v>5</c:v>
                </c:pt>
                <c:pt idx="253">
                  <c:v>5.0599999999999996</c:v>
                </c:pt>
                <c:pt idx="254">
                  <c:v>4.9400000000000004</c:v>
                </c:pt>
                <c:pt idx="255">
                  <c:v>4.9400000000000004</c:v>
                </c:pt>
                <c:pt idx="256">
                  <c:v>4.9400000000000004</c:v>
                </c:pt>
                <c:pt idx="257">
                  <c:v>4.88</c:v>
                </c:pt>
                <c:pt idx="258">
                  <c:v>4.88</c:v>
                </c:pt>
                <c:pt idx="259">
                  <c:v>6</c:v>
                </c:pt>
                <c:pt idx="260">
                  <c:v>6</c:v>
                </c:pt>
                <c:pt idx="261">
                  <c:v>6.5</c:v>
                </c:pt>
                <c:pt idx="262">
                  <c:v>7.63</c:v>
                </c:pt>
                <c:pt idx="263">
                  <c:v>7.31</c:v>
                </c:pt>
                <c:pt idx="264">
                  <c:v>8.4700000000000006</c:v>
                </c:pt>
                <c:pt idx="265">
                  <c:v>9.75</c:v>
                </c:pt>
                <c:pt idx="266">
                  <c:v>9.06</c:v>
                </c:pt>
                <c:pt idx="267">
                  <c:v>9.06</c:v>
                </c:pt>
                <c:pt idx="268">
                  <c:v>13.25</c:v>
                </c:pt>
                <c:pt idx="269">
                  <c:v>13.25</c:v>
                </c:pt>
                <c:pt idx="270">
                  <c:v>18.53</c:v>
                </c:pt>
                <c:pt idx="271">
                  <c:v>18.63</c:v>
                </c:pt>
                <c:pt idx="272">
                  <c:v>8.19</c:v>
                </c:pt>
                <c:pt idx="273">
                  <c:v>8.19</c:v>
                </c:pt>
                <c:pt idx="274">
                  <c:v>6.06</c:v>
                </c:pt>
                <c:pt idx="275">
                  <c:v>5.94</c:v>
                </c:pt>
                <c:pt idx="276">
                  <c:v>5.66</c:v>
                </c:pt>
                <c:pt idx="277">
                  <c:v>5.56</c:v>
                </c:pt>
                <c:pt idx="278">
                  <c:v>5.38</c:v>
                </c:pt>
                <c:pt idx="279">
                  <c:v>5.38</c:v>
                </c:pt>
                <c:pt idx="280">
                  <c:v>6.63</c:v>
                </c:pt>
                <c:pt idx="281" formatCode="d\-mmm">
                  <c:v>9.5</c:v>
                </c:pt>
                <c:pt idx="282">
                  <c:v>14.44</c:v>
                </c:pt>
                <c:pt idx="283">
                  <c:v>5.81</c:v>
                </c:pt>
                <c:pt idx="284">
                  <c:v>5.69</c:v>
                </c:pt>
                <c:pt idx="285">
                  <c:v>5.69</c:v>
                </c:pt>
                <c:pt idx="286">
                  <c:v>3.13</c:v>
                </c:pt>
                <c:pt idx="287">
                  <c:v>3.69</c:v>
                </c:pt>
                <c:pt idx="288">
                  <c:v>3.69</c:v>
                </c:pt>
                <c:pt idx="289">
                  <c:v>3.69</c:v>
                </c:pt>
                <c:pt idx="290">
                  <c:v>5.25</c:v>
                </c:pt>
                <c:pt idx="291">
                  <c:v>5.25</c:v>
                </c:pt>
                <c:pt idx="292">
                  <c:v>5.53</c:v>
                </c:pt>
                <c:pt idx="293">
                  <c:v>5.63</c:v>
                </c:pt>
                <c:pt idx="294">
                  <c:v>11.75</c:v>
                </c:pt>
                <c:pt idx="295">
                  <c:v>13.5</c:v>
                </c:pt>
                <c:pt idx="296">
                  <c:v>21.22</c:v>
                </c:pt>
                <c:pt idx="297">
                  <c:v>28.63</c:v>
                </c:pt>
                <c:pt idx="298">
                  <c:v>29.69</c:v>
                </c:pt>
                <c:pt idx="299">
                  <c:v>34.19</c:v>
                </c:pt>
                <c:pt idx="300">
                  <c:v>37.47</c:v>
                </c:pt>
                <c:pt idx="301">
                  <c:v>39.22</c:v>
                </c:pt>
                <c:pt idx="302">
                  <c:v>33.159999999999997</c:v>
                </c:pt>
                <c:pt idx="303">
                  <c:v>32.69</c:v>
                </c:pt>
                <c:pt idx="304">
                  <c:v>23.56</c:v>
                </c:pt>
                <c:pt idx="305">
                  <c:v>19</c:v>
                </c:pt>
                <c:pt idx="306">
                  <c:v>18.940000000000001</c:v>
                </c:pt>
                <c:pt idx="307">
                  <c:v>19.059999999999999</c:v>
                </c:pt>
                <c:pt idx="308">
                  <c:v>25.5</c:v>
                </c:pt>
                <c:pt idx="309">
                  <c:v>29.81</c:v>
                </c:pt>
                <c:pt idx="310">
                  <c:v>34.56</c:v>
                </c:pt>
                <c:pt idx="311">
                  <c:v>34.130000000000003</c:v>
                </c:pt>
                <c:pt idx="312">
                  <c:v>25.19</c:v>
                </c:pt>
                <c:pt idx="313">
                  <c:v>18.88</c:v>
                </c:pt>
                <c:pt idx="314">
                  <c:v>8.31</c:v>
                </c:pt>
                <c:pt idx="315">
                  <c:v>8.1300000000000008</c:v>
                </c:pt>
                <c:pt idx="316">
                  <c:v>5.38</c:v>
                </c:pt>
                <c:pt idx="317">
                  <c:v>5.38</c:v>
                </c:pt>
                <c:pt idx="318">
                  <c:v>5.38</c:v>
                </c:pt>
                <c:pt idx="319">
                  <c:v>8.1300000000000008</c:v>
                </c:pt>
                <c:pt idx="320">
                  <c:v>8.1300000000000008</c:v>
                </c:pt>
                <c:pt idx="321">
                  <c:v>8.19</c:v>
                </c:pt>
                <c:pt idx="322">
                  <c:v>10.06</c:v>
                </c:pt>
                <c:pt idx="323">
                  <c:v>10.25</c:v>
                </c:pt>
                <c:pt idx="324">
                  <c:v>7.56</c:v>
                </c:pt>
                <c:pt idx="325">
                  <c:v>5.5</c:v>
                </c:pt>
                <c:pt idx="326">
                  <c:v>5</c:v>
                </c:pt>
                <c:pt idx="327">
                  <c:v>5</c:v>
                </c:pt>
                <c:pt idx="328">
                  <c:v>5.0599999999999996</c:v>
                </c:pt>
                <c:pt idx="329">
                  <c:v>4.9400000000000004</c:v>
                </c:pt>
                <c:pt idx="330">
                  <c:v>4.9400000000000004</c:v>
                </c:pt>
                <c:pt idx="331">
                  <c:v>4.9400000000000004</c:v>
                </c:pt>
                <c:pt idx="332">
                  <c:v>4.88</c:v>
                </c:pt>
                <c:pt idx="333">
                  <c:v>4.88</c:v>
                </c:pt>
                <c:pt idx="334">
                  <c:v>6</c:v>
                </c:pt>
                <c:pt idx="335">
                  <c:v>6</c:v>
                </c:pt>
                <c:pt idx="336">
                  <c:v>6.5</c:v>
                </c:pt>
                <c:pt idx="337">
                  <c:v>7.63</c:v>
                </c:pt>
                <c:pt idx="338">
                  <c:v>7.31</c:v>
                </c:pt>
                <c:pt idx="339">
                  <c:v>8.4700000000000006</c:v>
                </c:pt>
                <c:pt idx="340">
                  <c:v>9.75</c:v>
                </c:pt>
                <c:pt idx="341">
                  <c:v>9.06</c:v>
                </c:pt>
                <c:pt idx="342">
                  <c:v>9.06</c:v>
                </c:pt>
                <c:pt idx="343">
                  <c:v>13.25</c:v>
                </c:pt>
                <c:pt idx="344">
                  <c:v>13.25</c:v>
                </c:pt>
                <c:pt idx="345">
                  <c:v>18.53</c:v>
                </c:pt>
                <c:pt idx="346">
                  <c:v>18.63</c:v>
                </c:pt>
                <c:pt idx="347">
                  <c:v>8.19</c:v>
                </c:pt>
                <c:pt idx="348">
                  <c:v>8.19</c:v>
                </c:pt>
                <c:pt idx="349">
                  <c:v>6.06</c:v>
                </c:pt>
                <c:pt idx="350">
                  <c:v>5.94</c:v>
                </c:pt>
                <c:pt idx="351">
                  <c:v>5.66</c:v>
                </c:pt>
                <c:pt idx="352">
                  <c:v>5.56</c:v>
                </c:pt>
                <c:pt idx="353">
                  <c:v>5.38</c:v>
                </c:pt>
                <c:pt idx="354">
                  <c:v>5.38</c:v>
                </c:pt>
                <c:pt idx="355">
                  <c:v>6.63</c:v>
                </c:pt>
                <c:pt idx="356" formatCode="d\-mmm">
                  <c:v>9.5</c:v>
                </c:pt>
                <c:pt idx="357">
                  <c:v>14.44</c:v>
                </c:pt>
                <c:pt idx="358">
                  <c:v>16.38</c:v>
                </c:pt>
                <c:pt idx="359">
                  <c:v>5.81</c:v>
                </c:pt>
                <c:pt idx="360">
                  <c:v>5.69</c:v>
                </c:pt>
                <c:pt idx="361">
                  <c:v>5.69</c:v>
                </c:pt>
                <c:pt idx="362">
                  <c:v>3.13</c:v>
                </c:pt>
                <c:pt idx="363">
                  <c:v>3.69</c:v>
                </c:pt>
                <c:pt idx="364">
                  <c:v>3.69</c:v>
                </c:pt>
                <c:pt idx="365">
                  <c:v>3.69</c:v>
                </c:pt>
                <c:pt idx="366">
                  <c:v>5.25</c:v>
                </c:pt>
                <c:pt idx="367">
                  <c:v>5.25</c:v>
                </c:pt>
                <c:pt idx="368">
                  <c:v>5.53</c:v>
                </c:pt>
                <c:pt idx="369">
                  <c:v>5.63</c:v>
                </c:pt>
                <c:pt idx="370">
                  <c:v>11.75</c:v>
                </c:pt>
                <c:pt idx="371">
                  <c:v>13.5</c:v>
                </c:pt>
                <c:pt idx="372">
                  <c:v>21.22</c:v>
                </c:pt>
                <c:pt idx="373">
                  <c:v>28.63</c:v>
                </c:pt>
                <c:pt idx="374">
                  <c:v>29.69</c:v>
                </c:pt>
                <c:pt idx="375">
                  <c:v>34.19</c:v>
                </c:pt>
                <c:pt idx="376">
                  <c:v>37.47</c:v>
                </c:pt>
                <c:pt idx="377">
                  <c:v>39.22</c:v>
                </c:pt>
                <c:pt idx="378">
                  <c:v>33.159999999999997</c:v>
                </c:pt>
                <c:pt idx="379">
                  <c:v>32.69</c:v>
                </c:pt>
                <c:pt idx="380">
                  <c:v>23.56</c:v>
                </c:pt>
                <c:pt idx="381">
                  <c:v>19</c:v>
                </c:pt>
                <c:pt idx="382">
                  <c:v>18.940000000000001</c:v>
                </c:pt>
                <c:pt idx="383">
                  <c:v>19.059999999999999</c:v>
                </c:pt>
                <c:pt idx="384">
                  <c:v>25.5</c:v>
                </c:pt>
                <c:pt idx="385">
                  <c:v>29.81</c:v>
                </c:pt>
                <c:pt idx="386">
                  <c:v>34.56</c:v>
                </c:pt>
                <c:pt idx="387">
                  <c:v>34.130000000000003</c:v>
                </c:pt>
                <c:pt idx="388">
                  <c:v>25.19</c:v>
                </c:pt>
                <c:pt idx="389">
                  <c:v>18.88</c:v>
                </c:pt>
                <c:pt idx="390">
                  <c:v>8.31</c:v>
                </c:pt>
                <c:pt idx="391">
                  <c:v>8.1300000000000008</c:v>
                </c:pt>
                <c:pt idx="392">
                  <c:v>5.38</c:v>
                </c:pt>
                <c:pt idx="393">
                  <c:v>5.38</c:v>
                </c:pt>
                <c:pt idx="394">
                  <c:v>5.38</c:v>
                </c:pt>
                <c:pt idx="395">
                  <c:v>8.1300000000000008</c:v>
                </c:pt>
                <c:pt idx="396">
                  <c:v>8.1300000000000008</c:v>
                </c:pt>
                <c:pt idx="397">
                  <c:v>8.19</c:v>
                </c:pt>
                <c:pt idx="398">
                  <c:v>10.06</c:v>
                </c:pt>
                <c:pt idx="399">
                  <c:v>10.25</c:v>
                </c:pt>
                <c:pt idx="400">
                  <c:v>7.56</c:v>
                </c:pt>
                <c:pt idx="401">
                  <c:v>5.5</c:v>
                </c:pt>
                <c:pt idx="402">
                  <c:v>5</c:v>
                </c:pt>
                <c:pt idx="403">
                  <c:v>5</c:v>
                </c:pt>
                <c:pt idx="404">
                  <c:v>5.0599999999999996</c:v>
                </c:pt>
                <c:pt idx="405">
                  <c:v>4.9400000000000004</c:v>
                </c:pt>
                <c:pt idx="406">
                  <c:v>4.9400000000000004</c:v>
                </c:pt>
                <c:pt idx="407">
                  <c:v>4.9400000000000004</c:v>
                </c:pt>
                <c:pt idx="408">
                  <c:v>4.88</c:v>
                </c:pt>
                <c:pt idx="409">
                  <c:v>4.88</c:v>
                </c:pt>
                <c:pt idx="410">
                  <c:v>6</c:v>
                </c:pt>
                <c:pt idx="411">
                  <c:v>6</c:v>
                </c:pt>
                <c:pt idx="412">
                  <c:v>6.5</c:v>
                </c:pt>
                <c:pt idx="413">
                  <c:v>7.63</c:v>
                </c:pt>
                <c:pt idx="414">
                  <c:v>7.31</c:v>
                </c:pt>
                <c:pt idx="415">
                  <c:v>8.4700000000000006</c:v>
                </c:pt>
                <c:pt idx="416">
                  <c:v>9.75</c:v>
                </c:pt>
                <c:pt idx="417">
                  <c:v>9.06</c:v>
                </c:pt>
                <c:pt idx="418">
                  <c:v>9.06</c:v>
                </c:pt>
                <c:pt idx="419">
                  <c:v>13.25</c:v>
                </c:pt>
                <c:pt idx="420">
                  <c:v>13.25</c:v>
                </c:pt>
                <c:pt idx="421">
                  <c:v>18.53</c:v>
                </c:pt>
                <c:pt idx="422">
                  <c:v>18.63</c:v>
                </c:pt>
                <c:pt idx="423">
                  <c:v>8.19</c:v>
                </c:pt>
                <c:pt idx="424">
                  <c:v>8.19</c:v>
                </c:pt>
                <c:pt idx="425">
                  <c:v>6.06</c:v>
                </c:pt>
                <c:pt idx="426">
                  <c:v>5.94</c:v>
                </c:pt>
                <c:pt idx="427">
                  <c:v>5.66</c:v>
                </c:pt>
                <c:pt idx="428">
                  <c:v>5.56</c:v>
                </c:pt>
                <c:pt idx="429">
                  <c:v>5.38</c:v>
                </c:pt>
                <c:pt idx="430">
                  <c:v>5.38</c:v>
                </c:pt>
                <c:pt idx="431">
                  <c:v>6.63</c:v>
                </c:pt>
                <c:pt idx="432" formatCode="d\-mmm">
                  <c:v>9.5</c:v>
                </c:pt>
                <c:pt idx="433">
                  <c:v>14.44</c:v>
                </c:pt>
                <c:pt idx="434">
                  <c:v>16.38</c:v>
                </c:pt>
                <c:pt idx="435">
                  <c:v>19.690000000000001</c:v>
                </c:pt>
                <c:pt idx="436">
                  <c:v>5.81</c:v>
                </c:pt>
                <c:pt idx="437">
                  <c:v>5.69</c:v>
                </c:pt>
                <c:pt idx="438">
                  <c:v>5.69</c:v>
                </c:pt>
                <c:pt idx="439">
                  <c:v>3.13</c:v>
                </c:pt>
                <c:pt idx="440">
                  <c:v>3.69</c:v>
                </c:pt>
                <c:pt idx="441">
                  <c:v>3.69</c:v>
                </c:pt>
                <c:pt idx="442">
                  <c:v>3.69</c:v>
                </c:pt>
                <c:pt idx="443">
                  <c:v>5.25</c:v>
                </c:pt>
                <c:pt idx="444">
                  <c:v>5.25</c:v>
                </c:pt>
                <c:pt idx="445">
                  <c:v>5.53</c:v>
                </c:pt>
                <c:pt idx="446">
                  <c:v>5.63</c:v>
                </c:pt>
                <c:pt idx="447">
                  <c:v>11.75</c:v>
                </c:pt>
                <c:pt idx="448">
                  <c:v>13.5</c:v>
                </c:pt>
                <c:pt idx="449">
                  <c:v>21.22</c:v>
                </c:pt>
                <c:pt idx="450">
                  <c:v>28.63</c:v>
                </c:pt>
                <c:pt idx="451">
                  <c:v>29.69</c:v>
                </c:pt>
                <c:pt idx="452">
                  <c:v>34.19</c:v>
                </c:pt>
                <c:pt idx="453">
                  <c:v>37.47</c:v>
                </c:pt>
                <c:pt idx="454">
                  <c:v>39.22</c:v>
                </c:pt>
                <c:pt idx="455">
                  <c:v>33.159999999999997</c:v>
                </c:pt>
                <c:pt idx="456">
                  <c:v>32.69</c:v>
                </c:pt>
                <c:pt idx="457">
                  <c:v>23.56</c:v>
                </c:pt>
                <c:pt idx="458">
                  <c:v>19</c:v>
                </c:pt>
                <c:pt idx="459">
                  <c:v>18.940000000000001</c:v>
                </c:pt>
                <c:pt idx="460">
                  <c:v>19.059999999999999</c:v>
                </c:pt>
                <c:pt idx="461">
                  <c:v>25.5</c:v>
                </c:pt>
                <c:pt idx="462">
                  <c:v>29.81</c:v>
                </c:pt>
                <c:pt idx="463">
                  <c:v>34.56</c:v>
                </c:pt>
                <c:pt idx="464">
                  <c:v>34.130000000000003</c:v>
                </c:pt>
                <c:pt idx="465">
                  <c:v>25.19</c:v>
                </c:pt>
                <c:pt idx="466">
                  <c:v>18.88</c:v>
                </c:pt>
                <c:pt idx="467">
                  <c:v>8.31</c:v>
                </c:pt>
                <c:pt idx="468">
                  <c:v>8.1300000000000008</c:v>
                </c:pt>
                <c:pt idx="469">
                  <c:v>5.38</c:v>
                </c:pt>
                <c:pt idx="470">
                  <c:v>5.38</c:v>
                </c:pt>
                <c:pt idx="471">
                  <c:v>5.38</c:v>
                </c:pt>
                <c:pt idx="472">
                  <c:v>8.1300000000000008</c:v>
                </c:pt>
                <c:pt idx="473">
                  <c:v>8.1300000000000008</c:v>
                </c:pt>
                <c:pt idx="474">
                  <c:v>8.19</c:v>
                </c:pt>
                <c:pt idx="475">
                  <c:v>10.06</c:v>
                </c:pt>
                <c:pt idx="476">
                  <c:v>10.25</c:v>
                </c:pt>
                <c:pt idx="477">
                  <c:v>7.56</c:v>
                </c:pt>
                <c:pt idx="478">
                  <c:v>5.5</c:v>
                </c:pt>
                <c:pt idx="479">
                  <c:v>5</c:v>
                </c:pt>
                <c:pt idx="480">
                  <c:v>5</c:v>
                </c:pt>
                <c:pt idx="481">
                  <c:v>5.0599999999999996</c:v>
                </c:pt>
                <c:pt idx="482">
                  <c:v>4.9400000000000004</c:v>
                </c:pt>
                <c:pt idx="483">
                  <c:v>4.9400000000000004</c:v>
                </c:pt>
                <c:pt idx="484">
                  <c:v>4.9400000000000004</c:v>
                </c:pt>
                <c:pt idx="485">
                  <c:v>4.88</c:v>
                </c:pt>
                <c:pt idx="486">
                  <c:v>4.88</c:v>
                </c:pt>
                <c:pt idx="487">
                  <c:v>6</c:v>
                </c:pt>
                <c:pt idx="488">
                  <c:v>6</c:v>
                </c:pt>
                <c:pt idx="489">
                  <c:v>6.5</c:v>
                </c:pt>
                <c:pt idx="490">
                  <c:v>7.63</c:v>
                </c:pt>
                <c:pt idx="491">
                  <c:v>7.31</c:v>
                </c:pt>
                <c:pt idx="492">
                  <c:v>8.4700000000000006</c:v>
                </c:pt>
                <c:pt idx="493">
                  <c:v>9.75</c:v>
                </c:pt>
                <c:pt idx="494">
                  <c:v>9.06</c:v>
                </c:pt>
                <c:pt idx="495">
                  <c:v>9.06</c:v>
                </c:pt>
                <c:pt idx="496">
                  <c:v>13.25</c:v>
                </c:pt>
                <c:pt idx="497">
                  <c:v>13.25</c:v>
                </c:pt>
                <c:pt idx="498">
                  <c:v>18.53</c:v>
                </c:pt>
                <c:pt idx="499">
                  <c:v>18.63</c:v>
                </c:pt>
                <c:pt idx="500">
                  <c:v>8.19</c:v>
                </c:pt>
                <c:pt idx="501">
                  <c:v>8.19</c:v>
                </c:pt>
                <c:pt idx="502">
                  <c:v>6.06</c:v>
                </c:pt>
                <c:pt idx="503">
                  <c:v>5.94</c:v>
                </c:pt>
                <c:pt idx="504">
                  <c:v>5.66</c:v>
                </c:pt>
                <c:pt idx="505">
                  <c:v>5.56</c:v>
                </c:pt>
                <c:pt idx="506">
                  <c:v>5.38</c:v>
                </c:pt>
                <c:pt idx="507">
                  <c:v>5.38</c:v>
                </c:pt>
                <c:pt idx="508">
                  <c:v>6.63</c:v>
                </c:pt>
                <c:pt idx="509" formatCode="d\-mmm">
                  <c:v>9.5</c:v>
                </c:pt>
                <c:pt idx="510">
                  <c:v>14.44</c:v>
                </c:pt>
                <c:pt idx="511">
                  <c:v>16.38</c:v>
                </c:pt>
                <c:pt idx="512">
                  <c:v>19.690000000000001</c:v>
                </c:pt>
                <c:pt idx="513">
                  <c:v>11.88</c:v>
                </c:pt>
                <c:pt idx="514">
                  <c:v>6.5</c:v>
                </c:pt>
                <c:pt idx="515">
                  <c:v>5.81</c:v>
                </c:pt>
                <c:pt idx="516">
                  <c:v>5.69</c:v>
                </c:pt>
                <c:pt idx="517">
                  <c:v>5.69</c:v>
                </c:pt>
                <c:pt idx="518">
                  <c:v>3.13</c:v>
                </c:pt>
                <c:pt idx="519">
                  <c:v>3.69</c:v>
                </c:pt>
                <c:pt idx="520">
                  <c:v>3.69</c:v>
                </c:pt>
                <c:pt idx="521">
                  <c:v>3.69</c:v>
                </c:pt>
                <c:pt idx="522">
                  <c:v>5.25</c:v>
                </c:pt>
                <c:pt idx="523">
                  <c:v>5.25</c:v>
                </c:pt>
                <c:pt idx="524">
                  <c:v>5.53</c:v>
                </c:pt>
                <c:pt idx="525">
                  <c:v>5.63</c:v>
                </c:pt>
                <c:pt idx="526">
                  <c:v>11.75</c:v>
                </c:pt>
                <c:pt idx="527">
                  <c:v>13.5</c:v>
                </c:pt>
                <c:pt idx="528">
                  <c:v>21.22</c:v>
                </c:pt>
                <c:pt idx="529">
                  <c:v>28.63</c:v>
                </c:pt>
                <c:pt idx="530">
                  <c:v>29.69</c:v>
                </c:pt>
                <c:pt idx="531">
                  <c:v>34.19</c:v>
                </c:pt>
                <c:pt idx="532">
                  <c:v>37.47</c:v>
                </c:pt>
                <c:pt idx="533">
                  <c:v>39.22</c:v>
                </c:pt>
                <c:pt idx="534">
                  <c:v>33.159999999999997</c:v>
                </c:pt>
                <c:pt idx="535">
                  <c:v>32.69</c:v>
                </c:pt>
                <c:pt idx="536">
                  <c:v>23.56</c:v>
                </c:pt>
                <c:pt idx="537">
                  <c:v>19</c:v>
                </c:pt>
                <c:pt idx="538">
                  <c:v>18.940000000000001</c:v>
                </c:pt>
                <c:pt idx="539">
                  <c:v>19.059999999999999</c:v>
                </c:pt>
                <c:pt idx="540">
                  <c:v>25.5</c:v>
                </c:pt>
                <c:pt idx="541">
                  <c:v>29.81</c:v>
                </c:pt>
                <c:pt idx="542">
                  <c:v>34.56</c:v>
                </c:pt>
                <c:pt idx="543">
                  <c:v>34.130000000000003</c:v>
                </c:pt>
                <c:pt idx="544">
                  <c:v>25.19</c:v>
                </c:pt>
                <c:pt idx="545">
                  <c:v>18.88</c:v>
                </c:pt>
                <c:pt idx="546">
                  <c:v>8.31</c:v>
                </c:pt>
                <c:pt idx="547">
                  <c:v>8.1300000000000008</c:v>
                </c:pt>
                <c:pt idx="548">
                  <c:v>5.38</c:v>
                </c:pt>
                <c:pt idx="549">
                  <c:v>5.38</c:v>
                </c:pt>
                <c:pt idx="550">
                  <c:v>5.38</c:v>
                </c:pt>
                <c:pt idx="551">
                  <c:v>8.1300000000000008</c:v>
                </c:pt>
                <c:pt idx="552">
                  <c:v>8.1300000000000008</c:v>
                </c:pt>
                <c:pt idx="553">
                  <c:v>8.19</c:v>
                </c:pt>
                <c:pt idx="554">
                  <c:v>10.06</c:v>
                </c:pt>
                <c:pt idx="555">
                  <c:v>10.25</c:v>
                </c:pt>
                <c:pt idx="556">
                  <c:v>7.56</c:v>
                </c:pt>
                <c:pt idx="557">
                  <c:v>5.5</c:v>
                </c:pt>
                <c:pt idx="558">
                  <c:v>5</c:v>
                </c:pt>
                <c:pt idx="559">
                  <c:v>5</c:v>
                </c:pt>
                <c:pt idx="560">
                  <c:v>5.0599999999999996</c:v>
                </c:pt>
                <c:pt idx="561">
                  <c:v>4.9400000000000004</c:v>
                </c:pt>
                <c:pt idx="562">
                  <c:v>4.9400000000000004</c:v>
                </c:pt>
                <c:pt idx="563">
                  <c:v>4.9400000000000004</c:v>
                </c:pt>
                <c:pt idx="564">
                  <c:v>4.88</c:v>
                </c:pt>
                <c:pt idx="565">
                  <c:v>4.88</c:v>
                </c:pt>
                <c:pt idx="566">
                  <c:v>6</c:v>
                </c:pt>
                <c:pt idx="567">
                  <c:v>6</c:v>
                </c:pt>
                <c:pt idx="568">
                  <c:v>6.5</c:v>
                </c:pt>
                <c:pt idx="569">
                  <c:v>7.63</c:v>
                </c:pt>
                <c:pt idx="570">
                  <c:v>7.31</c:v>
                </c:pt>
                <c:pt idx="571">
                  <c:v>8.4700000000000006</c:v>
                </c:pt>
                <c:pt idx="572">
                  <c:v>9.75</c:v>
                </c:pt>
                <c:pt idx="573">
                  <c:v>9.06</c:v>
                </c:pt>
                <c:pt idx="574">
                  <c:v>9.06</c:v>
                </c:pt>
                <c:pt idx="575">
                  <c:v>13.25</c:v>
                </c:pt>
                <c:pt idx="576">
                  <c:v>13.25</c:v>
                </c:pt>
                <c:pt idx="577">
                  <c:v>18.53</c:v>
                </c:pt>
                <c:pt idx="578">
                  <c:v>18.63</c:v>
                </c:pt>
                <c:pt idx="579">
                  <c:v>8.19</c:v>
                </c:pt>
                <c:pt idx="580">
                  <c:v>8.19</c:v>
                </c:pt>
                <c:pt idx="581">
                  <c:v>6.06</c:v>
                </c:pt>
                <c:pt idx="582">
                  <c:v>5.94</c:v>
                </c:pt>
                <c:pt idx="583">
                  <c:v>5.66</c:v>
                </c:pt>
                <c:pt idx="584">
                  <c:v>5.56</c:v>
                </c:pt>
                <c:pt idx="585">
                  <c:v>5.38</c:v>
                </c:pt>
                <c:pt idx="586">
                  <c:v>5.38</c:v>
                </c:pt>
                <c:pt idx="587">
                  <c:v>6.63</c:v>
                </c:pt>
                <c:pt idx="588" formatCode="d\-mmm">
                  <c:v>9.5</c:v>
                </c:pt>
                <c:pt idx="589">
                  <c:v>14.44</c:v>
                </c:pt>
                <c:pt idx="590">
                  <c:v>16.38</c:v>
                </c:pt>
                <c:pt idx="591">
                  <c:v>19.690000000000001</c:v>
                </c:pt>
                <c:pt idx="592">
                  <c:v>11.88</c:v>
                </c:pt>
                <c:pt idx="593">
                  <c:v>6.5</c:v>
                </c:pt>
                <c:pt idx="594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7-D14E-88BC-6650CE615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6069695"/>
        <c:axId val="796071407"/>
      </c:lineChart>
      <c:dateAx>
        <c:axId val="79606969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071407"/>
        <c:crosses val="autoZero"/>
        <c:auto val="1"/>
        <c:lblOffset val="100"/>
        <c:baseTimeUnit val="days"/>
      </c:dateAx>
      <c:valAx>
        <c:axId val="796071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069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Cents per  pound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$42,Sheet1!$A$1:$A$44,Sheet1!$A$1:$A$45,Sheet1!$A$1:$A$48,Sheet1!$A$1:$A$49,Sheet1!$A$1:$A$52,Sheet1!$A$1:$A$54,Sheet1!$A$1:$A$55,Sheet1!$A$1:$A$56,Sheet1!$A$1:$A$57,Sheet1!$A$1:$A$60,Sheet1!$A$1:$A$61,Sheet1!$A$1:$A$65,Sheet1!$A$1:$A$68,Sheet1!$A$1:$A$69,Sheet1!$A$1:$A$71,Sheet1!$A$1:$A$75,Sheet1!$A$1:$A$76,Sheet1!$A$1:$A$77,Sheet1!$A$1:$A$79,Sheet1!$A$1:$A$80)</c:f>
              <c:numCache>
                <c:formatCode>mmm\-yy</c:formatCode>
                <c:ptCount val="1283"/>
                <c:pt idx="0">
                  <c:v>43861</c:v>
                </c:pt>
                <c:pt idx="1">
                  <c:v>43889</c:v>
                </c:pt>
                <c:pt idx="2">
                  <c:v>43921</c:v>
                </c:pt>
                <c:pt idx="3">
                  <c:v>43951</c:v>
                </c:pt>
                <c:pt idx="4">
                  <c:v>43982</c:v>
                </c:pt>
                <c:pt idx="5">
                  <c:v>44012</c:v>
                </c:pt>
                <c:pt idx="6">
                  <c:v>44043</c:v>
                </c:pt>
                <c:pt idx="7">
                  <c:v>44074</c:v>
                </c:pt>
                <c:pt idx="8">
                  <c:v>44104</c:v>
                </c:pt>
                <c:pt idx="9">
                  <c:v>44135</c:v>
                </c:pt>
                <c:pt idx="10">
                  <c:v>44165</c:v>
                </c:pt>
                <c:pt idx="11">
                  <c:v>44196</c:v>
                </c:pt>
                <c:pt idx="12">
                  <c:v>44227</c:v>
                </c:pt>
                <c:pt idx="13">
                  <c:v>44255</c:v>
                </c:pt>
                <c:pt idx="14">
                  <c:v>44286</c:v>
                </c:pt>
                <c:pt idx="15">
                  <c:v>44316</c:v>
                </c:pt>
                <c:pt idx="16">
                  <c:v>44347</c:v>
                </c:pt>
                <c:pt idx="17">
                  <c:v>44377</c:v>
                </c:pt>
                <c:pt idx="18">
                  <c:v>44408</c:v>
                </c:pt>
                <c:pt idx="19">
                  <c:v>44439</c:v>
                </c:pt>
                <c:pt idx="20">
                  <c:v>44469</c:v>
                </c:pt>
                <c:pt idx="21">
                  <c:v>44500</c:v>
                </c:pt>
                <c:pt idx="22">
                  <c:v>44530</c:v>
                </c:pt>
                <c:pt idx="23">
                  <c:v>44561</c:v>
                </c:pt>
                <c:pt idx="24">
                  <c:v>44592</c:v>
                </c:pt>
                <c:pt idx="25" formatCode="d\-mmm">
                  <c:v>44620</c:v>
                </c:pt>
                <c:pt idx="26" formatCode="d\-mmm">
                  <c:v>44651</c:v>
                </c:pt>
                <c:pt idx="27" formatCode="d\-mmm">
                  <c:v>44681</c:v>
                </c:pt>
                <c:pt idx="28" formatCode="d\-mmm">
                  <c:v>44712</c:v>
                </c:pt>
                <c:pt idx="29" formatCode="d\-mmm">
                  <c:v>44742</c:v>
                </c:pt>
                <c:pt idx="30" formatCode="d\-mmm">
                  <c:v>44773</c:v>
                </c:pt>
                <c:pt idx="31">
                  <c:v>44804</c:v>
                </c:pt>
                <c:pt idx="32" formatCode="d\-mmm">
                  <c:v>44834</c:v>
                </c:pt>
                <c:pt idx="33" formatCode="d\-mmm">
                  <c:v>44865</c:v>
                </c:pt>
                <c:pt idx="34" formatCode="d\-mmm">
                  <c:v>44895</c:v>
                </c:pt>
                <c:pt idx="35" formatCode="d\-mmm">
                  <c:v>44926</c:v>
                </c:pt>
                <c:pt idx="36" formatCode="d\-mmm">
                  <c:v>44957</c:v>
                </c:pt>
                <c:pt idx="37">
                  <c:v>44985</c:v>
                </c:pt>
                <c:pt idx="38" formatCode="d\-mmm">
                  <c:v>45016</c:v>
                </c:pt>
                <c:pt idx="39" formatCode="m/d/yy">
                  <c:v>45045</c:v>
                </c:pt>
                <c:pt idx="40" formatCode="d\-mmm">
                  <c:v>45077</c:v>
                </c:pt>
                <c:pt idx="41" formatCode="m/d/yy">
                  <c:v>45107</c:v>
                </c:pt>
                <c:pt idx="42">
                  <c:v>43861</c:v>
                </c:pt>
                <c:pt idx="43">
                  <c:v>43889</c:v>
                </c:pt>
                <c:pt idx="44">
                  <c:v>43921</c:v>
                </c:pt>
                <c:pt idx="45">
                  <c:v>43951</c:v>
                </c:pt>
                <c:pt idx="46">
                  <c:v>43982</c:v>
                </c:pt>
                <c:pt idx="47">
                  <c:v>44012</c:v>
                </c:pt>
                <c:pt idx="48">
                  <c:v>44043</c:v>
                </c:pt>
                <c:pt idx="49">
                  <c:v>44074</c:v>
                </c:pt>
                <c:pt idx="50">
                  <c:v>44104</c:v>
                </c:pt>
                <c:pt idx="51">
                  <c:v>44135</c:v>
                </c:pt>
                <c:pt idx="52">
                  <c:v>44165</c:v>
                </c:pt>
                <c:pt idx="53">
                  <c:v>44196</c:v>
                </c:pt>
                <c:pt idx="54">
                  <c:v>44227</c:v>
                </c:pt>
                <c:pt idx="55">
                  <c:v>44255</c:v>
                </c:pt>
                <c:pt idx="56">
                  <c:v>44286</c:v>
                </c:pt>
                <c:pt idx="57">
                  <c:v>44316</c:v>
                </c:pt>
                <c:pt idx="58">
                  <c:v>44347</c:v>
                </c:pt>
                <c:pt idx="59">
                  <c:v>44377</c:v>
                </c:pt>
                <c:pt idx="60">
                  <c:v>44408</c:v>
                </c:pt>
                <c:pt idx="61">
                  <c:v>44439</c:v>
                </c:pt>
                <c:pt idx="62">
                  <c:v>44469</c:v>
                </c:pt>
                <c:pt idx="63">
                  <c:v>44500</c:v>
                </c:pt>
                <c:pt idx="64">
                  <c:v>44530</c:v>
                </c:pt>
                <c:pt idx="65">
                  <c:v>44561</c:v>
                </c:pt>
                <c:pt idx="66">
                  <c:v>44592</c:v>
                </c:pt>
                <c:pt idx="67" formatCode="d\-mmm">
                  <c:v>44620</c:v>
                </c:pt>
                <c:pt idx="68" formatCode="d\-mmm">
                  <c:v>44651</c:v>
                </c:pt>
                <c:pt idx="69" formatCode="d\-mmm">
                  <c:v>44681</c:v>
                </c:pt>
                <c:pt idx="70" formatCode="d\-mmm">
                  <c:v>44712</c:v>
                </c:pt>
                <c:pt idx="71" formatCode="d\-mmm">
                  <c:v>44742</c:v>
                </c:pt>
                <c:pt idx="72" formatCode="d\-mmm">
                  <c:v>44773</c:v>
                </c:pt>
                <c:pt idx="73">
                  <c:v>44804</c:v>
                </c:pt>
                <c:pt idx="74" formatCode="d\-mmm">
                  <c:v>44834</c:v>
                </c:pt>
                <c:pt idx="75" formatCode="d\-mmm">
                  <c:v>44865</c:v>
                </c:pt>
                <c:pt idx="76" formatCode="d\-mmm">
                  <c:v>44895</c:v>
                </c:pt>
                <c:pt idx="77" formatCode="d\-mmm">
                  <c:v>44926</c:v>
                </c:pt>
                <c:pt idx="78" formatCode="d\-mmm">
                  <c:v>44957</c:v>
                </c:pt>
                <c:pt idx="79">
                  <c:v>44985</c:v>
                </c:pt>
                <c:pt idx="80" formatCode="d\-mmm">
                  <c:v>45016</c:v>
                </c:pt>
                <c:pt idx="81" formatCode="m/d/yy">
                  <c:v>45045</c:v>
                </c:pt>
                <c:pt idx="82" formatCode="d\-mmm">
                  <c:v>45077</c:v>
                </c:pt>
                <c:pt idx="83" formatCode="m/d/yy">
                  <c:v>45107</c:v>
                </c:pt>
                <c:pt idx="84" formatCode="m/d/yy">
                  <c:v>45138</c:v>
                </c:pt>
                <c:pt idx="85" formatCode="m/d/yy">
                  <c:v>45169</c:v>
                </c:pt>
                <c:pt idx="86">
                  <c:v>43861</c:v>
                </c:pt>
                <c:pt idx="87">
                  <c:v>43889</c:v>
                </c:pt>
                <c:pt idx="88">
                  <c:v>43921</c:v>
                </c:pt>
                <c:pt idx="89">
                  <c:v>43951</c:v>
                </c:pt>
                <c:pt idx="90">
                  <c:v>43982</c:v>
                </c:pt>
                <c:pt idx="91">
                  <c:v>44012</c:v>
                </c:pt>
                <c:pt idx="92">
                  <c:v>44043</c:v>
                </c:pt>
                <c:pt idx="93">
                  <c:v>44074</c:v>
                </c:pt>
                <c:pt idx="94">
                  <c:v>44104</c:v>
                </c:pt>
                <c:pt idx="95">
                  <c:v>44135</c:v>
                </c:pt>
                <c:pt idx="96">
                  <c:v>44165</c:v>
                </c:pt>
                <c:pt idx="97">
                  <c:v>44196</c:v>
                </c:pt>
                <c:pt idx="98">
                  <c:v>44227</c:v>
                </c:pt>
                <c:pt idx="99">
                  <c:v>44255</c:v>
                </c:pt>
                <c:pt idx="100">
                  <c:v>44286</c:v>
                </c:pt>
                <c:pt idx="101">
                  <c:v>44316</c:v>
                </c:pt>
                <c:pt idx="102">
                  <c:v>44347</c:v>
                </c:pt>
                <c:pt idx="103">
                  <c:v>44377</c:v>
                </c:pt>
                <c:pt idx="104">
                  <c:v>44408</c:v>
                </c:pt>
                <c:pt idx="105">
                  <c:v>44439</c:v>
                </c:pt>
                <c:pt idx="106">
                  <c:v>44469</c:v>
                </c:pt>
                <c:pt idx="107">
                  <c:v>44500</c:v>
                </c:pt>
                <c:pt idx="108">
                  <c:v>44530</c:v>
                </c:pt>
                <c:pt idx="109">
                  <c:v>44561</c:v>
                </c:pt>
                <c:pt idx="110">
                  <c:v>44592</c:v>
                </c:pt>
                <c:pt idx="111" formatCode="d\-mmm">
                  <c:v>44620</c:v>
                </c:pt>
                <c:pt idx="112" formatCode="d\-mmm">
                  <c:v>44651</c:v>
                </c:pt>
                <c:pt idx="113" formatCode="d\-mmm">
                  <c:v>44681</c:v>
                </c:pt>
                <c:pt idx="114" formatCode="d\-mmm">
                  <c:v>44712</c:v>
                </c:pt>
                <c:pt idx="115" formatCode="d\-mmm">
                  <c:v>44742</c:v>
                </c:pt>
                <c:pt idx="116" formatCode="d\-mmm">
                  <c:v>44773</c:v>
                </c:pt>
                <c:pt idx="117">
                  <c:v>44804</c:v>
                </c:pt>
                <c:pt idx="118" formatCode="d\-mmm">
                  <c:v>44834</c:v>
                </c:pt>
                <c:pt idx="119" formatCode="d\-mmm">
                  <c:v>44865</c:v>
                </c:pt>
                <c:pt idx="120" formatCode="d\-mmm">
                  <c:v>44895</c:v>
                </c:pt>
                <c:pt idx="121" formatCode="d\-mmm">
                  <c:v>44926</c:v>
                </c:pt>
                <c:pt idx="122" formatCode="d\-mmm">
                  <c:v>44957</c:v>
                </c:pt>
                <c:pt idx="123">
                  <c:v>44985</c:v>
                </c:pt>
                <c:pt idx="124" formatCode="d\-mmm">
                  <c:v>45016</c:v>
                </c:pt>
                <c:pt idx="125" formatCode="m/d/yy">
                  <c:v>45045</c:v>
                </c:pt>
                <c:pt idx="126" formatCode="d\-mmm">
                  <c:v>45077</c:v>
                </c:pt>
                <c:pt idx="127" formatCode="m/d/yy">
                  <c:v>45107</c:v>
                </c:pt>
                <c:pt idx="128" formatCode="m/d/yy">
                  <c:v>45138</c:v>
                </c:pt>
                <c:pt idx="129" formatCode="m/d/yy">
                  <c:v>45169</c:v>
                </c:pt>
                <c:pt idx="130" formatCode="m/d/yy">
                  <c:v>45199</c:v>
                </c:pt>
                <c:pt idx="131">
                  <c:v>43861</c:v>
                </c:pt>
                <c:pt idx="132">
                  <c:v>43889</c:v>
                </c:pt>
                <c:pt idx="133">
                  <c:v>43921</c:v>
                </c:pt>
                <c:pt idx="134">
                  <c:v>43951</c:v>
                </c:pt>
                <c:pt idx="135">
                  <c:v>43982</c:v>
                </c:pt>
                <c:pt idx="136">
                  <c:v>44012</c:v>
                </c:pt>
                <c:pt idx="137">
                  <c:v>44043</c:v>
                </c:pt>
                <c:pt idx="138">
                  <c:v>44074</c:v>
                </c:pt>
                <c:pt idx="139">
                  <c:v>44104</c:v>
                </c:pt>
                <c:pt idx="140">
                  <c:v>44135</c:v>
                </c:pt>
                <c:pt idx="141">
                  <c:v>44165</c:v>
                </c:pt>
                <c:pt idx="142">
                  <c:v>44196</c:v>
                </c:pt>
                <c:pt idx="143">
                  <c:v>44227</c:v>
                </c:pt>
                <c:pt idx="144">
                  <c:v>44255</c:v>
                </c:pt>
                <c:pt idx="145">
                  <c:v>44286</c:v>
                </c:pt>
                <c:pt idx="146">
                  <c:v>44316</c:v>
                </c:pt>
                <c:pt idx="147">
                  <c:v>44347</c:v>
                </c:pt>
                <c:pt idx="148">
                  <c:v>44377</c:v>
                </c:pt>
                <c:pt idx="149">
                  <c:v>44408</c:v>
                </c:pt>
                <c:pt idx="150">
                  <c:v>44439</c:v>
                </c:pt>
                <c:pt idx="151">
                  <c:v>44469</c:v>
                </c:pt>
                <c:pt idx="152">
                  <c:v>44500</c:v>
                </c:pt>
                <c:pt idx="153">
                  <c:v>44530</c:v>
                </c:pt>
                <c:pt idx="154">
                  <c:v>44561</c:v>
                </c:pt>
                <c:pt idx="155">
                  <c:v>44592</c:v>
                </c:pt>
                <c:pt idx="156" formatCode="d\-mmm">
                  <c:v>44620</c:v>
                </c:pt>
                <c:pt idx="157" formatCode="d\-mmm">
                  <c:v>44651</c:v>
                </c:pt>
                <c:pt idx="158" formatCode="d\-mmm">
                  <c:v>44681</c:v>
                </c:pt>
                <c:pt idx="159" formatCode="d\-mmm">
                  <c:v>44712</c:v>
                </c:pt>
                <c:pt idx="160" formatCode="d\-mmm">
                  <c:v>44742</c:v>
                </c:pt>
                <c:pt idx="161" formatCode="d\-mmm">
                  <c:v>44773</c:v>
                </c:pt>
                <c:pt idx="162">
                  <c:v>44804</c:v>
                </c:pt>
                <c:pt idx="163" formatCode="d\-mmm">
                  <c:v>44834</c:v>
                </c:pt>
                <c:pt idx="164" formatCode="d\-mmm">
                  <c:v>44865</c:v>
                </c:pt>
                <c:pt idx="165" formatCode="d\-mmm">
                  <c:v>44895</c:v>
                </c:pt>
                <c:pt idx="166" formatCode="d\-mmm">
                  <c:v>44926</c:v>
                </c:pt>
                <c:pt idx="167" formatCode="d\-mmm">
                  <c:v>44957</c:v>
                </c:pt>
                <c:pt idx="168">
                  <c:v>44985</c:v>
                </c:pt>
                <c:pt idx="169" formatCode="d\-mmm">
                  <c:v>45016</c:v>
                </c:pt>
                <c:pt idx="170" formatCode="m/d/yy">
                  <c:v>45045</c:v>
                </c:pt>
                <c:pt idx="171" formatCode="d\-mmm">
                  <c:v>45077</c:v>
                </c:pt>
                <c:pt idx="172" formatCode="m/d/yy">
                  <c:v>45107</c:v>
                </c:pt>
                <c:pt idx="173" formatCode="m/d/yy">
                  <c:v>45138</c:v>
                </c:pt>
                <c:pt idx="174" formatCode="m/d/yy">
                  <c:v>45169</c:v>
                </c:pt>
                <c:pt idx="175" formatCode="m/d/yy">
                  <c:v>45199</c:v>
                </c:pt>
                <c:pt idx="176" formatCode="m/d/yy">
                  <c:v>45230</c:v>
                </c:pt>
                <c:pt idx="177" formatCode="m/d/yy">
                  <c:v>45260</c:v>
                </c:pt>
                <c:pt idx="178" formatCode="m/d/yy">
                  <c:v>45291</c:v>
                </c:pt>
                <c:pt idx="179">
                  <c:v>43861</c:v>
                </c:pt>
                <c:pt idx="180">
                  <c:v>43889</c:v>
                </c:pt>
                <c:pt idx="181">
                  <c:v>43921</c:v>
                </c:pt>
                <c:pt idx="182">
                  <c:v>43951</c:v>
                </c:pt>
                <c:pt idx="183">
                  <c:v>43982</c:v>
                </c:pt>
                <c:pt idx="184">
                  <c:v>44012</c:v>
                </c:pt>
                <c:pt idx="185">
                  <c:v>44043</c:v>
                </c:pt>
                <c:pt idx="186">
                  <c:v>44074</c:v>
                </c:pt>
                <c:pt idx="187">
                  <c:v>44104</c:v>
                </c:pt>
                <c:pt idx="188">
                  <c:v>44135</c:v>
                </c:pt>
                <c:pt idx="189">
                  <c:v>44165</c:v>
                </c:pt>
                <c:pt idx="190">
                  <c:v>44196</c:v>
                </c:pt>
                <c:pt idx="191">
                  <c:v>44227</c:v>
                </c:pt>
                <c:pt idx="192">
                  <c:v>44255</c:v>
                </c:pt>
                <c:pt idx="193">
                  <c:v>44286</c:v>
                </c:pt>
                <c:pt idx="194">
                  <c:v>44316</c:v>
                </c:pt>
                <c:pt idx="195">
                  <c:v>44347</c:v>
                </c:pt>
                <c:pt idx="196">
                  <c:v>44377</c:v>
                </c:pt>
                <c:pt idx="197">
                  <c:v>44408</c:v>
                </c:pt>
                <c:pt idx="198">
                  <c:v>44439</c:v>
                </c:pt>
                <c:pt idx="199">
                  <c:v>44469</c:v>
                </c:pt>
                <c:pt idx="200">
                  <c:v>44500</c:v>
                </c:pt>
                <c:pt idx="201">
                  <c:v>44530</c:v>
                </c:pt>
                <c:pt idx="202">
                  <c:v>44561</c:v>
                </c:pt>
                <c:pt idx="203">
                  <c:v>44592</c:v>
                </c:pt>
                <c:pt idx="204" formatCode="d\-mmm">
                  <c:v>44620</c:v>
                </c:pt>
                <c:pt idx="205" formatCode="d\-mmm">
                  <c:v>44651</c:v>
                </c:pt>
                <c:pt idx="206" formatCode="d\-mmm">
                  <c:v>44681</c:v>
                </c:pt>
                <c:pt idx="207" formatCode="d\-mmm">
                  <c:v>44712</c:v>
                </c:pt>
                <c:pt idx="208" formatCode="d\-mmm">
                  <c:v>44742</c:v>
                </c:pt>
                <c:pt idx="209" formatCode="d\-mmm">
                  <c:v>44773</c:v>
                </c:pt>
                <c:pt idx="210">
                  <c:v>44804</c:v>
                </c:pt>
                <c:pt idx="211" formatCode="d\-mmm">
                  <c:v>44834</c:v>
                </c:pt>
                <c:pt idx="212" formatCode="d\-mmm">
                  <c:v>44865</c:v>
                </c:pt>
                <c:pt idx="213" formatCode="d\-mmm">
                  <c:v>44895</c:v>
                </c:pt>
                <c:pt idx="214" formatCode="d\-mmm">
                  <c:v>44926</c:v>
                </c:pt>
                <c:pt idx="215" formatCode="d\-mmm">
                  <c:v>44957</c:v>
                </c:pt>
                <c:pt idx="216">
                  <c:v>44985</c:v>
                </c:pt>
                <c:pt idx="217" formatCode="d\-mmm">
                  <c:v>45016</c:v>
                </c:pt>
                <c:pt idx="218" formatCode="m/d/yy">
                  <c:v>45045</c:v>
                </c:pt>
                <c:pt idx="219" formatCode="d\-mmm">
                  <c:v>45077</c:v>
                </c:pt>
                <c:pt idx="220" formatCode="m/d/yy">
                  <c:v>45107</c:v>
                </c:pt>
                <c:pt idx="221" formatCode="m/d/yy">
                  <c:v>45138</c:v>
                </c:pt>
                <c:pt idx="222" formatCode="m/d/yy">
                  <c:v>45169</c:v>
                </c:pt>
                <c:pt idx="223" formatCode="m/d/yy">
                  <c:v>45199</c:v>
                </c:pt>
                <c:pt idx="224" formatCode="m/d/yy">
                  <c:v>45230</c:v>
                </c:pt>
                <c:pt idx="225" formatCode="m/d/yy">
                  <c:v>45260</c:v>
                </c:pt>
                <c:pt idx="226" formatCode="m/d/yy">
                  <c:v>45291</c:v>
                </c:pt>
                <c:pt idx="227" formatCode="m/d/yy">
                  <c:v>45322</c:v>
                </c:pt>
                <c:pt idx="228">
                  <c:v>43861</c:v>
                </c:pt>
                <c:pt idx="229">
                  <c:v>43889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 formatCode="d\-mmm">
                  <c:v>44620</c:v>
                </c:pt>
                <c:pt idx="254" formatCode="d\-mmm">
                  <c:v>44651</c:v>
                </c:pt>
                <c:pt idx="255" formatCode="d\-mmm">
                  <c:v>44681</c:v>
                </c:pt>
                <c:pt idx="256" formatCode="d\-mmm">
                  <c:v>44712</c:v>
                </c:pt>
                <c:pt idx="257" formatCode="d\-mmm">
                  <c:v>44742</c:v>
                </c:pt>
                <c:pt idx="258" formatCode="d\-mmm">
                  <c:v>44773</c:v>
                </c:pt>
                <c:pt idx="259">
                  <c:v>44804</c:v>
                </c:pt>
                <c:pt idx="260" formatCode="d\-mmm">
                  <c:v>44834</c:v>
                </c:pt>
                <c:pt idx="261" formatCode="d\-mmm">
                  <c:v>44865</c:v>
                </c:pt>
                <c:pt idx="262" formatCode="d\-mmm">
                  <c:v>44895</c:v>
                </c:pt>
                <c:pt idx="263" formatCode="d\-mmm">
                  <c:v>44926</c:v>
                </c:pt>
                <c:pt idx="264" formatCode="d\-mmm">
                  <c:v>44957</c:v>
                </c:pt>
                <c:pt idx="265">
                  <c:v>44985</c:v>
                </c:pt>
                <c:pt idx="266" formatCode="d\-mmm">
                  <c:v>45016</c:v>
                </c:pt>
                <c:pt idx="267" formatCode="m/d/yy">
                  <c:v>45045</c:v>
                </c:pt>
                <c:pt idx="268" formatCode="d\-mmm">
                  <c:v>45077</c:v>
                </c:pt>
                <c:pt idx="269" formatCode="m/d/yy">
                  <c:v>45107</c:v>
                </c:pt>
                <c:pt idx="270" formatCode="m/d/yy">
                  <c:v>45138</c:v>
                </c:pt>
                <c:pt idx="271" formatCode="m/d/yy">
                  <c:v>45169</c:v>
                </c:pt>
                <c:pt idx="272" formatCode="m/d/yy">
                  <c:v>45199</c:v>
                </c:pt>
                <c:pt idx="273" formatCode="m/d/yy">
                  <c:v>45230</c:v>
                </c:pt>
                <c:pt idx="274" formatCode="m/d/yy">
                  <c:v>45260</c:v>
                </c:pt>
                <c:pt idx="275" formatCode="m/d/yy">
                  <c:v>45291</c:v>
                </c:pt>
                <c:pt idx="276" formatCode="m/d/yy">
                  <c:v>45322</c:v>
                </c:pt>
                <c:pt idx="277" formatCode="m/d/yy">
                  <c:v>45351</c:v>
                </c:pt>
                <c:pt idx="278" formatCode="m/d/yy">
                  <c:v>45382</c:v>
                </c:pt>
                <c:pt idx="279" formatCode="m/d/yy">
                  <c:v>45412</c:v>
                </c:pt>
                <c:pt idx="280">
                  <c:v>43861</c:v>
                </c:pt>
                <c:pt idx="281">
                  <c:v>43889</c:v>
                </c:pt>
                <c:pt idx="282">
                  <c:v>43921</c:v>
                </c:pt>
                <c:pt idx="283">
                  <c:v>43951</c:v>
                </c:pt>
                <c:pt idx="284">
                  <c:v>43982</c:v>
                </c:pt>
                <c:pt idx="285">
                  <c:v>44012</c:v>
                </c:pt>
                <c:pt idx="286">
                  <c:v>44043</c:v>
                </c:pt>
                <c:pt idx="287">
                  <c:v>44074</c:v>
                </c:pt>
                <c:pt idx="288">
                  <c:v>44104</c:v>
                </c:pt>
                <c:pt idx="289">
                  <c:v>44135</c:v>
                </c:pt>
                <c:pt idx="290">
                  <c:v>44165</c:v>
                </c:pt>
                <c:pt idx="291">
                  <c:v>44196</c:v>
                </c:pt>
                <c:pt idx="292">
                  <c:v>44227</c:v>
                </c:pt>
                <c:pt idx="293">
                  <c:v>44255</c:v>
                </c:pt>
                <c:pt idx="294">
                  <c:v>44286</c:v>
                </c:pt>
                <c:pt idx="295">
                  <c:v>44316</c:v>
                </c:pt>
                <c:pt idx="296">
                  <c:v>44347</c:v>
                </c:pt>
                <c:pt idx="297">
                  <c:v>44377</c:v>
                </c:pt>
                <c:pt idx="298">
                  <c:v>44408</c:v>
                </c:pt>
                <c:pt idx="299">
                  <c:v>44439</c:v>
                </c:pt>
                <c:pt idx="300">
                  <c:v>44469</c:v>
                </c:pt>
                <c:pt idx="301">
                  <c:v>44500</c:v>
                </c:pt>
                <c:pt idx="302">
                  <c:v>44530</c:v>
                </c:pt>
                <c:pt idx="303">
                  <c:v>44561</c:v>
                </c:pt>
                <c:pt idx="304">
                  <c:v>44592</c:v>
                </c:pt>
                <c:pt idx="305" formatCode="d\-mmm">
                  <c:v>44620</c:v>
                </c:pt>
                <c:pt idx="306" formatCode="d\-mmm">
                  <c:v>44651</c:v>
                </c:pt>
                <c:pt idx="307" formatCode="d\-mmm">
                  <c:v>44681</c:v>
                </c:pt>
                <c:pt idx="308" formatCode="d\-mmm">
                  <c:v>44712</c:v>
                </c:pt>
                <c:pt idx="309" formatCode="d\-mmm">
                  <c:v>44742</c:v>
                </c:pt>
                <c:pt idx="310" formatCode="d\-mmm">
                  <c:v>44773</c:v>
                </c:pt>
                <c:pt idx="311">
                  <c:v>44804</c:v>
                </c:pt>
                <c:pt idx="312" formatCode="d\-mmm">
                  <c:v>44834</c:v>
                </c:pt>
                <c:pt idx="313" formatCode="d\-mmm">
                  <c:v>44865</c:v>
                </c:pt>
                <c:pt idx="314" formatCode="d\-mmm">
                  <c:v>44895</c:v>
                </c:pt>
                <c:pt idx="315" formatCode="d\-mmm">
                  <c:v>44926</c:v>
                </c:pt>
                <c:pt idx="316" formatCode="d\-mmm">
                  <c:v>44957</c:v>
                </c:pt>
                <c:pt idx="317">
                  <c:v>44985</c:v>
                </c:pt>
                <c:pt idx="318" formatCode="d\-mmm">
                  <c:v>45016</c:v>
                </c:pt>
                <c:pt idx="319" formatCode="m/d/yy">
                  <c:v>45045</c:v>
                </c:pt>
                <c:pt idx="320" formatCode="d\-mmm">
                  <c:v>45077</c:v>
                </c:pt>
                <c:pt idx="321" formatCode="m/d/yy">
                  <c:v>45107</c:v>
                </c:pt>
                <c:pt idx="322" formatCode="m/d/yy">
                  <c:v>45138</c:v>
                </c:pt>
                <c:pt idx="323" formatCode="m/d/yy">
                  <c:v>45169</c:v>
                </c:pt>
                <c:pt idx="324" formatCode="m/d/yy">
                  <c:v>45199</c:v>
                </c:pt>
                <c:pt idx="325" formatCode="m/d/yy">
                  <c:v>45230</c:v>
                </c:pt>
                <c:pt idx="326" formatCode="m/d/yy">
                  <c:v>45260</c:v>
                </c:pt>
                <c:pt idx="327" formatCode="m/d/yy">
                  <c:v>45291</c:v>
                </c:pt>
                <c:pt idx="328" formatCode="m/d/yy">
                  <c:v>45322</c:v>
                </c:pt>
                <c:pt idx="329" formatCode="m/d/yy">
                  <c:v>45351</c:v>
                </c:pt>
                <c:pt idx="330" formatCode="m/d/yy">
                  <c:v>45382</c:v>
                </c:pt>
                <c:pt idx="331" formatCode="m/d/yy">
                  <c:v>45412</c:v>
                </c:pt>
                <c:pt idx="332" formatCode="m/d/yy">
                  <c:v>45443</c:v>
                </c:pt>
                <c:pt idx="333" formatCode="m/d/yy">
                  <c:v>45473</c:v>
                </c:pt>
                <c:pt idx="334">
                  <c:v>43861</c:v>
                </c:pt>
                <c:pt idx="335">
                  <c:v>43889</c:v>
                </c:pt>
                <c:pt idx="336">
                  <c:v>43921</c:v>
                </c:pt>
                <c:pt idx="337">
                  <c:v>43951</c:v>
                </c:pt>
                <c:pt idx="338">
                  <c:v>43982</c:v>
                </c:pt>
                <c:pt idx="339">
                  <c:v>44012</c:v>
                </c:pt>
                <c:pt idx="340">
                  <c:v>44043</c:v>
                </c:pt>
                <c:pt idx="341">
                  <c:v>44074</c:v>
                </c:pt>
                <c:pt idx="342">
                  <c:v>44104</c:v>
                </c:pt>
                <c:pt idx="343">
                  <c:v>44135</c:v>
                </c:pt>
                <c:pt idx="344">
                  <c:v>44165</c:v>
                </c:pt>
                <c:pt idx="345">
                  <c:v>44196</c:v>
                </c:pt>
                <c:pt idx="346">
                  <c:v>44227</c:v>
                </c:pt>
                <c:pt idx="347">
                  <c:v>44255</c:v>
                </c:pt>
                <c:pt idx="348">
                  <c:v>44286</c:v>
                </c:pt>
                <c:pt idx="349">
                  <c:v>44316</c:v>
                </c:pt>
                <c:pt idx="350">
                  <c:v>44347</c:v>
                </c:pt>
                <c:pt idx="351">
                  <c:v>44377</c:v>
                </c:pt>
                <c:pt idx="352">
                  <c:v>44408</c:v>
                </c:pt>
                <c:pt idx="353">
                  <c:v>44439</c:v>
                </c:pt>
                <c:pt idx="354">
                  <c:v>44469</c:v>
                </c:pt>
                <c:pt idx="355">
                  <c:v>44500</c:v>
                </c:pt>
                <c:pt idx="356">
                  <c:v>44530</c:v>
                </c:pt>
                <c:pt idx="357">
                  <c:v>44561</c:v>
                </c:pt>
                <c:pt idx="358">
                  <c:v>44592</c:v>
                </c:pt>
                <c:pt idx="359" formatCode="d\-mmm">
                  <c:v>44620</c:v>
                </c:pt>
                <c:pt idx="360" formatCode="d\-mmm">
                  <c:v>44651</c:v>
                </c:pt>
                <c:pt idx="361" formatCode="d\-mmm">
                  <c:v>44681</c:v>
                </c:pt>
                <c:pt idx="362" formatCode="d\-mmm">
                  <c:v>44712</c:v>
                </c:pt>
                <c:pt idx="363" formatCode="d\-mmm">
                  <c:v>44742</c:v>
                </c:pt>
                <c:pt idx="364" formatCode="d\-mmm">
                  <c:v>44773</c:v>
                </c:pt>
                <c:pt idx="365">
                  <c:v>44804</c:v>
                </c:pt>
                <c:pt idx="366" formatCode="d\-mmm">
                  <c:v>44834</c:v>
                </c:pt>
                <c:pt idx="367" formatCode="d\-mmm">
                  <c:v>44865</c:v>
                </c:pt>
                <c:pt idx="368" formatCode="d\-mmm">
                  <c:v>44895</c:v>
                </c:pt>
                <c:pt idx="369" formatCode="d\-mmm">
                  <c:v>44926</c:v>
                </c:pt>
                <c:pt idx="370" formatCode="d\-mmm">
                  <c:v>44957</c:v>
                </c:pt>
                <c:pt idx="371">
                  <c:v>44985</c:v>
                </c:pt>
                <c:pt idx="372" formatCode="d\-mmm">
                  <c:v>45016</c:v>
                </c:pt>
                <c:pt idx="373" formatCode="m/d/yy">
                  <c:v>45045</c:v>
                </c:pt>
                <c:pt idx="374" formatCode="d\-mmm">
                  <c:v>45077</c:v>
                </c:pt>
                <c:pt idx="375" formatCode="m/d/yy">
                  <c:v>45107</c:v>
                </c:pt>
                <c:pt idx="376" formatCode="m/d/yy">
                  <c:v>45138</c:v>
                </c:pt>
                <c:pt idx="377" formatCode="m/d/yy">
                  <c:v>45169</c:v>
                </c:pt>
                <c:pt idx="378" formatCode="m/d/yy">
                  <c:v>45199</c:v>
                </c:pt>
                <c:pt idx="379" formatCode="m/d/yy">
                  <c:v>45230</c:v>
                </c:pt>
                <c:pt idx="380" formatCode="m/d/yy">
                  <c:v>45260</c:v>
                </c:pt>
                <c:pt idx="381" formatCode="m/d/yy">
                  <c:v>45291</c:v>
                </c:pt>
                <c:pt idx="382" formatCode="m/d/yy">
                  <c:v>45322</c:v>
                </c:pt>
                <c:pt idx="383" formatCode="m/d/yy">
                  <c:v>45351</c:v>
                </c:pt>
                <c:pt idx="384" formatCode="m/d/yy">
                  <c:v>45382</c:v>
                </c:pt>
                <c:pt idx="385" formatCode="m/d/yy">
                  <c:v>45412</c:v>
                </c:pt>
                <c:pt idx="386" formatCode="m/d/yy">
                  <c:v>45443</c:v>
                </c:pt>
                <c:pt idx="387" formatCode="m/d/yy">
                  <c:v>45473</c:v>
                </c:pt>
                <c:pt idx="388" formatCode="m/d/yy">
                  <c:v>45504</c:v>
                </c:pt>
                <c:pt idx="389">
                  <c:v>43861</c:v>
                </c:pt>
                <c:pt idx="390">
                  <c:v>43889</c:v>
                </c:pt>
                <c:pt idx="391">
                  <c:v>43921</c:v>
                </c:pt>
                <c:pt idx="392">
                  <c:v>43951</c:v>
                </c:pt>
                <c:pt idx="393">
                  <c:v>43982</c:v>
                </c:pt>
                <c:pt idx="394">
                  <c:v>44012</c:v>
                </c:pt>
                <c:pt idx="395">
                  <c:v>44043</c:v>
                </c:pt>
                <c:pt idx="396">
                  <c:v>44074</c:v>
                </c:pt>
                <c:pt idx="397">
                  <c:v>44104</c:v>
                </c:pt>
                <c:pt idx="398">
                  <c:v>44135</c:v>
                </c:pt>
                <c:pt idx="399">
                  <c:v>44165</c:v>
                </c:pt>
                <c:pt idx="400">
                  <c:v>44196</c:v>
                </c:pt>
                <c:pt idx="401">
                  <c:v>44227</c:v>
                </c:pt>
                <c:pt idx="402">
                  <c:v>44255</c:v>
                </c:pt>
                <c:pt idx="403">
                  <c:v>44286</c:v>
                </c:pt>
                <c:pt idx="404">
                  <c:v>44316</c:v>
                </c:pt>
                <c:pt idx="405">
                  <c:v>44347</c:v>
                </c:pt>
                <c:pt idx="406">
                  <c:v>44377</c:v>
                </c:pt>
                <c:pt idx="407">
                  <c:v>44408</c:v>
                </c:pt>
                <c:pt idx="408">
                  <c:v>44439</c:v>
                </c:pt>
                <c:pt idx="409">
                  <c:v>44469</c:v>
                </c:pt>
                <c:pt idx="410">
                  <c:v>44500</c:v>
                </c:pt>
                <c:pt idx="411">
                  <c:v>44530</c:v>
                </c:pt>
                <c:pt idx="412">
                  <c:v>44561</c:v>
                </c:pt>
                <c:pt idx="413">
                  <c:v>44592</c:v>
                </c:pt>
                <c:pt idx="414" formatCode="d\-mmm">
                  <c:v>44620</c:v>
                </c:pt>
                <c:pt idx="415" formatCode="d\-mmm">
                  <c:v>44651</c:v>
                </c:pt>
                <c:pt idx="416" formatCode="d\-mmm">
                  <c:v>44681</c:v>
                </c:pt>
                <c:pt idx="417" formatCode="d\-mmm">
                  <c:v>44712</c:v>
                </c:pt>
                <c:pt idx="418" formatCode="d\-mmm">
                  <c:v>44742</c:v>
                </c:pt>
                <c:pt idx="419" formatCode="d\-mmm">
                  <c:v>44773</c:v>
                </c:pt>
                <c:pt idx="420">
                  <c:v>44804</c:v>
                </c:pt>
                <c:pt idx="421" formatCode="d\-mmm">
                  <c:v>44834</c:v>
                </c:pt>
                <c:pt idx="422" formatCode="d\-mmm">
                  <c:v>44865</c:v>
                </c:pt>
                <c:pt idx="423" formatCode="d\-mmm">
                  <c:v>44895</c:v>
                </c:pt>
                <c:pt idx="424" formatCode="d\-mmm">
                  <c:v>44926</c:v>
                </c:pt>
                <c:pt idx="425" formatCode="d\-mmm">
                  <c:v>44957</c:v>
                </c:pt>
                <c:pt idx="426">
                  <c:v>44985</c:v>
                </c:pt>
                <c:pt idx="427" formatCode="d\-mmm">
                  <c:v>45016</c:v>
                </c:pt>
                <c:pt idx="428" formatCode="m/d/yy">
                  <c:v>45045</c:v>
                </c:pt>
                <c:pt idx="429" formatCode="d\-mmm">
                  <c:v>45077</c:v>
                </c:pt>
                <c:pt idx="430" formatCode="m/d/yy">
                  <c:v>45107</c:v>
                </c:pt>
                <c:pt idx="431" formatCode="m/d/yy">
                  <c:v>45138</c:v>
                </c:pt>
                <c:pt idx="432" formatCode="m/d/yy">
                  <c:v>45169</c:v>
                </c:pt>
                <c:pt idx="433" formatCode="m/d/yy">
                  <c:v>45199</c:v>
                </c:pt>
                <c:pt idx="434" formatCode="m/d/yy">
                  <c:v>45230</c:v>
                </c:pt>
                <c:pt idx="435" formatCode="m/d/yy">
                  <c:v>45260</c:v>
                </c:pt>
                <c:pt idx="436" formatCode="m/d/yy">
                  <c:v>45291</c:v>
                </c:pt>
                <c:pt idx="437" formatCode="m/d/yy">
                  <c:v>45322</c:v>
                </c:pt>
                <c:pt idx="438" formatCode="m/d/yy">
                  <c:v>45351</c:v>
                </c:pt>
                <c:pt idx="439" formatCode="m/d/yy">
                  <c:v>45382</c:v>
                </c:pt>
                <c:pt idx="440" formatCode="m/d/yy">
                  <c:v>45412</c:v>
                </c:pt>
                <c:pt idx="441" formatCode="m/d/yy">
                  <c:v>45443</c:v>
                </c:pt>
                <c:pt idx="442" formatCode="m/d/yy">
                  <c:v>45473</c:v>
                </c:pt>
                <c:pt idx="443" formatCode="m/d/yy">
                  <c:v>45504</c:v>
                </c:pt>
                <c:pt idx="444" formatCode="m/d/yy">
                  <c:v>45535</c:v>
                </c:pt>
                <c:pt idx="445">
                  <c:v>43861</c:v>
                </c:pt>
                <c:pt idx="446">
                  <c:v>43889</c:v>
                </c:pt>
                <c:pt idx="447">
                  <c:v>43921</c:v>
                </c:pt>
                <c:pt idx="448">
                  <c:v>43951</c:v>
                </c:pt>
                <c:pt idx="449">
                  <c:v>43982</c:v>
                </c:pt>
                <c:pt idx="450">
                  <c:v>44012</c:v>
                </c:pt>
                <c:pt idx="451">
                  <c:v>44043</c:v>
                </c:pt>
                <c:pt idx="452">
                  <c:v>44074</c:v>
                </c:pt>
                <c:pt idx="453">
                  <c:v>44104</c:v>
                </c:pt>
                <c:pt idx="454">
                  <c:v>44135</c:v>
                </c:pt>
                <c:pt idx="455">
                  <c:v>44165</c:v>
                </c:pt>
                <c:pt idx="456">
                  <c:v>44196</c:v>
                </c:pt>
                <c:pt idx="457">
                  <c:v>44227</c:v>
                </c:pt>
                <c:pt idx="458">
                  <c:v>44255</c:v>
                </c:pt>
                <c:pt idx="459">
                  <c:v>44286</c:v>
                </c:pt>
                <c:pt idx="460">
                  <c:v>44316</c:v>
                </c:pt>
                <c:pt idx="461">
                  <c:v>44347</c:v>
                </c:pt>
                <c:pt idx="462">
                  <c:v>44377</c:v>
                </c:pt>
                <c:pt idx="463">
                  <c:v>44408</c:v>
                </c:pt>
                <c:pt idx="464">
                  <c:v>44439</c:v>
                </c:pt>
                <c:pt idx="465">
                  <c:v>44469</c:v>
                </c:pt>
                <c:pt idx="466">
                  <c:v>44500</c:v>
                </c:pt>
                <c:pt idx="467">
                  <c:v>44530</c:v>
                </c:pt>
                <c:pt idx="468">
                  <c:v>44561</c:v>
                </c:pt>
                <c:pt idx="469">
                  <c:v>44592</c:v>
                </c:pt>
                <c:pt idx="470" formatCode="d\-mmm">
                  <c:v>44620</c:v>
                </c:pt>
                <c:pt idx="471" formatCode="d\-mmm">
                  <c:v>44651</c:v>
                </c:pt>
                <c:pt idx="472" formatCode="d\-mmm">
                  <c:v>44681</c:v>
                </c:pt>
                <c:pt idx="473" formatCode="d\-mmm">
                  <c:v>44712</c:v>
                </c:pt>
                <c:pt idx="474" formatCode="d\-mmm">
                  <c:v>44742</c:v>
                </c:pt>
                <c:pt idx="475" formatCode="d\-mmm">
                  <c:v>44773</c:v>
                </c:pt>
                <c:pt idx="476">
                  <c:v>44804</c:v>
                </c:pt>
                <c:pt idx="477" formatCode="d\-mmm">
                  <c:v>44834</c:v>
                </c:pt>
                <c:pt idx="478" formatCode="d\-mmm">
                  <c:v>44865</c:v>
                </c:pt>
                <c:pt idx="479" formatCode="d\-mmm">
                  <c:v>44895</c:v>
                </c:pt>
                <c:pt idx="480" formatCode="d\-mmm">
                  <c:v>44926</c:v>
                </c:pt>
                <c:pt idx="481" formatCode="d\-mmm">
                  <c:v>44957</c:v>
                </c:pt>
                <c:pt idx="482">
                  <c:v>44985</c:v>
                </c:pt>
                <c:pt idx="483" formatCode="d\-mmm">
                  <c:v>45016</c:v>
                </c:pt>
                <c:pt idx="484" formatCode="m/d/yy">
                  <c:v>45045</c:v>
                </c:pt>
                <c:pt idx="485" formatCode="d\-mmm">
                  <c:v>45077</c:v>
                </c:pt>
                <c:pt idx="486" formatCode="m/d/yy">
                  <c:v>45107</c:v>
                </c:pt>
                <c:pt idx="487" formatCode="m/d/yy">
                  <c:v>45138</c:v>
                </c:pt>
                <c:pt idx="488" formatCode="m/d/yy">
                  <c:v>45169</c:v>
                </c:pt>
                <c:pt idx="489" formatCode="m/d/yy">
                  <c:v>45199</c:v>
                </c:pt>
                <c:pt idx="490" formatCode="m/d/yy">
                  <c:v>45230</c:v>
                </c:pt>
                <c:pt idx="491" formatCode="m/d/yy">
                  <c:v>45260</c:v>
                </c:pt>
                <c:pt idx="492" formatCode="m/d/yy">
                  <c:v>45291</c:v>
                </c:pt>
                <c:pt idx="493" formatCode="m/d/yy">
                  <c:v>45322</c:v>
                </c:pt>
                <c:pt idx="494" formatCode="m/d/yy">
                  <c:v>45351</c:v>
                </c:pt>
                <c:pt idx="495" formatCode="m/d/yy">
                  <c:v>45382</c:v>
                </c:pt>
                <c:pt idx="496" formatCode="m/d/yy">
                  <c:v>45412</c:v>
                </c:pt>
                <c:pt idx="497" formatCode="m/d/yy">
                  <c:v>45443</c:v>
                </c:pt>
                <c:pt idx="498" formatCode="m/d/yy">
                  <c:v>45473</c:v>
                </c:pt>
                <c:pt idx="499" formatCode="m/d/yy">
                  <c:v>45504</c:v>
                </c:pt>
                <c:pt idx="500" formatCode="m/d/yy">
                  <c:v>45535</c:v>
                </c:pt>
                <c:pt idx="501" formatCode="m/d/yy">
                  <c:v>45565</c:v>
                </c:pt>
                <c:pt idx="502">
                  <c:v>43861</c:v>
                </c:pt>
                <c:pt idx="503">
                  <c:v>43889</c:v>
                </c:pt>
                <c:pt idx="504">
                  <c:v>43921</c:v>
                </c:pt>
                <c:pt idx="505">
                  <c:v>43951</c:v>
                </c:pt>
                <c:pt idx="506">
                  <c:v>43982</c:v>
                </c:pt>
                <c:pt idx="507">
                  <c:v>44012</c:v>
                </c:pt>
                <c:pt idx="508">
                  <c:v>44043</c:v>
                </c:pt>
                <c:pt idx="509">
                  <c:v>44074</c:v>
                </c:pt>
                <c:pt idx="510">
                  <c:v>44104</c:v>
                </c:pt>
                <c:pt idx="511">
                  <c:v>44135</c:v>
                </c:pt>
                <c:pt idx="512">
                  <c:v>44165</c:v>
                </c:pt>
                <c:pt idx="513">
                  <c:v>44196</c:v>
                </c:pt>
                <c:pt idx="514">
                  <c:v>44227</c:v>
                </c:pt>
                <c:pt idx="515">
                  <c:v>44255</c:v>
                </c:pt>
                <c:pt idx="516">
                  <c:v>44286</c:v>
                </c:pt>
                <c:pt idx="517">
                  <c:v>44316</c:v>
                </c:pt>
                <c:pt idx="518">
                  <c:v>44347</c:v>
                </c:pt>
                <c:pt idx="519">
                  <c:v>44377</c:v>
                </c:pt>
                <c:pt idx="520">
                  <c:v>44408</c:v>
                </c:pt>
                <c:pt idx="521">
                  <c:v>44439</c:v>
                </c:pt>
                <c:pt idx="522">
                  <c:v>44469</c:v>
                </c:pt>
                <c:pt idx="523">
                  <c:v>44500</c:v>
                </c:pt>
                <c:pt idx="524">
                  <c:v>44530</c:v>
                </c:pt>
                <c:pt idx="525">
                  <c:v>44561</c:v>
                </c:pt>
                <c:pt idx="526">
                  <c:v>44592</c:v>
                </c:pt>
                <c:pt idx="527" formatCode="d\-mmm">
                  <c:v>44620</c:v>
                </c:pt>
                <c:pt idx="528" formatCode="d\-mmm">
                  <c:v>44651</c:v>
                </c:pt>
                <c:pt idx="529" formatCode="d\-mmm">
                  <c:v>44681</c:v>
                </c:pt>
                <c:pt idx="530" formatCode="d\-mmm">
                  <c:v>44712</c:v>
                </c:pt>
                <c:pt idx="531" formatCode="d\-mmm">
                  <c:v>44742</c:v>
                </c:pt>
                <c:pt idx="532" formatCode="d\-mmm">
                  <c:v>44773</c:v>
                </c:pt>
                <c:pt idx="533">
                  <c:v>44804</c:v>
                </c:pt>
                <c:pt idx="534" formatCode="d\-mmm">
                  <c:v>44834</c:v>
                </c:pt>
                <c:pt idx="535" formatCode="d\-mmm">
                  <c:v>44865</c:v>
                </c:pt>
                <c:pt idx="536" formatCode="d\-mmm">
                  <c:v>44895</c:v>
                </c:pt>
                <c:pt idx="537" formatCode="d\-mmm">
                  <c:v>44926</c:v>
                </c:pt>
                <c:pt idx="538" formatCode="d\-mmm">
                  <c:v>44957</c:v>
                </c:pt>
                <c:pt idx="539">
                  <c:v>44985</c:v>
                </c:pt>
                <c:pt idx="540" formatCode="d\-mmm">
                  <c:v>45016</c:v>
                </c:pt>
                <c:pt idx="541" formatCode="m/d/yy">
                  <c:v>45045</c:v>
                </c:pt>
                <c:pt idx="542" formatCode="d\-mmm">
                  <c:v>45077</c:v>
                </c:pt>
                <c:pt idx="543" formatCode="m/d/yy">
                  <c:v>45107</c:v>
                </c:pt>
                <c:pt idx="544" formatCode="m/d/yy">
                  <c:v>45138</c:v>
                </c:pt>
                <c:pt idx="545" formatCode="m/d/yy">
                  <c:v>45169</c:v>
                </c:pt>
                <c:pt idx="546" formatCode="m/d/yy">
                  <c:v>45199</c:v>
                </c:pt>
                <c:pt idx="547" formatCode="m/d/yy">
                  <c:v>45230</c:v>
                </c:pt>
                <c:pt idx="548" formatCode="m/d/yy">
                  <c:v>45260</c:v>
                </c:pt>
                <c:pt idx="549" formatCode="m/d/yy">
                  <c:v>45291</c:v>
                </c:pt>
                <c:pt idx="550" formatCode="m/d/yy">
                  <c:v>45322</c:v>
                </c:pt>
                <c:pt idx="551" formatCode="m/d/yy">
                  <c:v>45351</c:v>
                </c:pt>
                <c:pt idx="552" formatCode="m/d/yy">
                  <c:v>45382</c:v>
                </c:pt>
                <c:pt idx="553" formatCode="m/d/yy">
                  <c:v>45412</c:v>
                </c:pt>
                <c:pt idx="554" formatCode="m/d/yy">
                  <c:v>45443</c:v>
                </c:pt>
                <c:pt idx="555" formatCode="m/d/yy">
                  <c:v>45473</c:v>
                </c:pt>
                <c:pt idx="556" formatCode="m/d/yy">
                  <c:v>45504</c:v>
                </c:pt>
                <c:pt idx="557" formatCode="m/d/yy">
                  <c:v>45535</c:v>
                </c:pt>
                <c:pt idx="558" formatCode="m/d/yy">
                  <c:v>45565</c:v>
                </c:pt>
                <c:pt idx="559" formatCode="m/d/yy">
                  <c:v>45596</c:v>
                </c:pt>
                <c:pt idx="560" formatCode="m/d/yy">
                  <c:v>45626</c:v>
                </c:pt>
                <c:pt idx="561" formatCode="m/d/yy">
                  <c:v>45657</c:v>
                </c:pt>
                <c:pt idx="562">
                  <c:v>43861</c:v>
                </c:pt>
                <c:pt idx="563">
                  <c:v>43889</c:v>
                </c:pt>
                <c:pt idx="564">
                  <c:v>43921</c:v>
                </c:pt>
                <c:pt idx="565">
                  <c:v>43951</c:v>
                </c:pt>
                <c:pt idx="566">
                  <c:v>43982</c:v>
                </c:pt>
                <c:pt idx="567">
                  <c:v>44012</c:v>
                </c:pt>
                <c:pt idx="568">
                  <c:v>44043</c:v>
                </c:pt>
                <c:pt idx="569">
                  <c:v>44074</c:v>
                </c:pt>
                <c:pt idx="570">
                  <c:v>44104</c:v>
                </c:pt>
                <c:pt idx="571">
                  <c:v>44135</c:v>
                </c:pt>
                <c:pt idx="572">
                  <c:v>44165</c:v>
                </c:pt>
                <c:pt idx="573">
                  <c:v>44196</c:v>
                </c:pt>
                <c:pt idx="574">
                  <c:v>44227</c:v>
                </c:pt>
                <c:pt idx="575">
                  <c:v>44255</c:v>
                </c:pt>
                <c:pt idx="576">
                  <c:v>44286</c:v>
                </c:pt>
                <c:pt idx="577">
                  <c:v>44316</c:v>
                </c:pt>
                <c:pt idx="578">
                  <c:v>44347</c:v>
                </c:pt>
                <c:pt idx="579">
                  <c:v>44377</c:v>
                </c:pt>
                <c:pt idx="580">
                  <c:v>44408</c:v>
                </c:pt>
                <c:pt idx="581">
                  <c:v>44439</c:v>
                </c:pt>
                <c:pt idx="582">
                  <c:v>44469</c:v>
                </c:pt>
                <c:pt idx="583">
                  <c:v>44500</c:v>
                </c:pt>
                <c:pt idx="584">
                  <c:v>44530</c:v>
                </c:pt>
                <c:pt idx="585">
                  <c:v>44561</c:v>
                </c:pt>
                <c:pt idx="586">
                  <c:v>44592</c:v>
                </c:pt>
                <c:pt idx="587" formatCode="d\-mmm">
                  <c:v>44620</c:v>
                </c:pt>
                <c:pt idx="588" formatCode="d\-mmm">
                  <c:v>44651</c:v>
                </c:pt>
                <c:pt idx="589" formatCode="d\-mmm">
                  <c:v>44681</c:v>
                </c:pt>
                <c:pt idx="590" formatCode="d\-mmm">
                  <c:v>44712</c:v>
                </c:pt>
                <c:pt idx="591" formatCode="d\-mmm">
                  <c:v>44742</c:v>
                </c:pt>
                <c:pt idx="592" formatCode="d\-mmm">
                  <c:v>44773</c:v>
                </c:pt>
                <c:pt idx="593">
                  <c:v>44804</c:v>
                </c:pt>
                <c:pt idx="594" formatCode="d\-mmm">
                  <c:v>44834</c:v>
                </c:pt>
                <c:pt idx="595" formatCode="d\-mmm">
                  <c:v>44865</c:v>
                </c:pt>
                <c:pt idx="596" formatCode="d\-mmm">
                  <c:v>44895</c:v>
                </c:pt>
                <c:pt idx="597" formatCode="d\-mmm">
                  <c:v>44926</c:v>
                </c:pt>
                <c:pt idx="598" formatCode="d\-mmm">
                  <c:v>44957</c:v>
                </c:pt>
                <c:pt idx="599">
                  <c:v>44985</c:v>
                </c:pt>
                <c:pt idx="600" formatCode="d\-mmm">
                  <c:v>45016</c:v>
                </c:pt>
                <c:pt idx="601" formatCode="m/d/yy">
                  <c:v>45045</c:v>
                </c:pt>
                <c:pt idx="602" formatCode="d\-mmm">
                  <c:v>45077</c:v>
                </c:pt>
                <c:pt idx="603" formatCode="m/d/yy">
                  <c:v>45107</c:v>
                </c:pt>
                <c:pt idx="604" formatCode="m/d/yy">
                  <c:v>45138</c:v>
                </c:pt>
                <c:pt idx="605" formatCode="m/d/yy">
                  <c:v>45169</c:v>
                </c:pt>
                <c:pt idx="606" formatCode="m/d/yy">
                  <c:v>45199</c:v>
                </c:pt>
                <c:pt idx="607" formatCode="m/d/yy">
                  <c:v>45230</c:v>
                </c:pt>
                <c:pt idx="608" formatCode="m/d/yy">
                  <c:v>45260</c:v>
                </c:pt>
                <c:pt idx="609" formatCode="m/d/yy">
                  <c:v>45291</c:v>
                </c:pt>
                <c:pt idx="610" formatCode="m/d/yy">
                  <c:v>45322</c:v>
                </c:pt>
                <c:pt idx="611" formatCode="m/d/yy">
                  <c:v>45351</c:v>
                </c:pt>
                <c:pt idx="612" formatCode="m/d/yy">
                  <c:v>45382</c:v>
                </c:pt>
                <c:pt idx="613" formatCode="m/d/yy">
                  <c:v>45412</c:v>
                </c:pt>
                <c:pt idx="614" formatCode="m/d/yy">
                  <c:v>45443</c:v>
                </c:pt>
                <c:pt idx="615" formatCode="m/d/yy">
                  <c:v>45473</c:v>
                </c:pt>
                <c:pt idx="616" formatCode="m/d/yy">
                  <c:v>45504</c:v>
                </c:pt>
                <c:pt idx="617" formatCode="m/d/yy">
                  <c:v>45535</c:v>
                </c:pt>
                <c:pt idx="618" formatCode="m/d/yy">
                  <c:v>45565</c:v>
                </c:pt>
                <c:pt idx="619" formatCode="m/d/yy">
                  <c:v>45596</c:v>
                </c:pt>
                <c:pt idx="620" formatCode="m/d/yy">
                  <c:v>45626</c:v>
                </c:pt>
                <c:pt idx="621" formatCode="m/d/yy">
                  <c:v>45657</c:v>
                </c:pt>
                <c:pt idx="622" formatCode="m/d/yy">
                  <c:v>45688</c:v>
                </c:pt>
                <c:pt idx="623">
                  <c:v>43861</c:v>
                </c:pt>
                <c:pt idx="624">
                  <c:v>43889</c:v>
                </c:pt>
                <c:pt idx="625">
                  <c:v>43921</c:v>
                </c:pt>
                <c:pt idx="626">
                  <c:v>43951</c:v>
                </c:pt>
                <c:pt idx="627">
                  <c:v>43982</c:v>
                </c:pt>
                <c:pt idx="628">
                  <c:v>44012</c:v>
                </c:pt>
                <c:pt idx="629">
                  <c:v>44043</c:v>
                </c:pt>
                <c:pt idx="630">
                  <c:v>44074</c:v>
                </c:pt>
                <c:pt idx="631">
                  <c:v>44104</c:v>
                </c:pt>
                <c:pt idx="632">
                  <c:v>44135</c:v>
                </c:pt>
                <c:pt idx="633">
                  <c:v>44165</c:v>
                </c:pt>
                <c:pt idx="634">
                  <c:v>44196</c:v>
                </c:pt>
                <c:pt idx="635">
                  <c:v>44227</c:v>
                </c:pt>
                <c:pt idx="636">
                  <c:v>44255</c:v>
                </c:pt>
                <c:pt idx="637">
                  <c:v>44286</c:v>
                </c:pt>
                <c:pt idx="638">
                  <c:v>44316</c:v>
                </c:pt>
                <c:pt idx="639">
                  <c:v>44347</c:v>
                </c:pt>
                <c:pt idx="640">
                  <c:v>44377</c:v>
                </c:pt>
                <c:pt idx="641">
                  <c:v>44408</c:v>
                </c:pt>
                <c:pt idx="642">
                  <c:v>44439</c:v>
                </c:pt>
                <c:pt idx="643">
                  <c:v>44469</c:v>
                </c:pt>
                <c:pt idx="644">
                  <c:v>44500</c:v>
                </c:pt>
                <c:pt idx="645">
                  <c:v>44530</c:v>
                </c:pt>
                <c:pt idx="646">
                  <c:v>44561</c:v>
                </c:pt>
                <c:pt idx="647">
                  <c:v>44592</c:v>
                </c:pt>
                <c:pt idx="648" formatCode="d\-mmm">
                  <c:v>44620</c:v>
                </c:pt>
                <c:pt idx="649" formatCode="d\-mmm">
                  <c:v>44651</c:v>
                </c:pt>
                <c:pt idx="650" formatCode="d\-mmm">
                  <c:v>44681</c:v>
                </c:pt>
                <c:pt idx="651" formatCode="d\-mmm">
                  <c:v>44712</c:v>
                </c:pt>
                <c:pt idx="652" formatCode="d\-mmm">
                  <c:v>44742</c:v>
                </c:pt>
                <c:pt idx="653" formatCode="d\-mmm">
                  <c:v>44773</c:v>
                </c:pt>
                <c:pt idx="654">
                  <c:v>44804</c:v>
                </c:pt>
                <c:pt idx="655" formatCode="d\-mmm">
                  <c:v>44834</c:v>
                </c:pt>
                <c:pt idx="656" formatCode="d\-mmm">
                  <c:v>44865</c:v>
                </c:pt>
                <c:pt idx="657" formatCode="d\-mmm">
                  <c:v>44895</c:v>
                </c:pt>
                <c:pt idx="658" formatCode="d\-mmm">
                  <c:v>44926</c:v>
                </c:pt>
                <c:pt idx="659" formatCode="d\-mmm">
                  <c:v>44957</c:v>
                </c:pt>
                <c:pt idx="660">
                  <c:v>44985</c:v>
                </c:pt>
                <c:pt idx="661" formatCode="d\-mmm">
                  <c:v>45016</c:v>
                </c:pt>
                <c:pt idx="662" formatCode="m/d/yy">
                  <c:v>45045</c:v>
                </c:pt>
                <c:pt idx="663" formatCode="d\-mmm">
                  <c:v>45077</c:v>
                </c:pt>
                <c:pt idx="664" formatCode="m/d/yy">
                  <c:v>45107</c:v>
                </c:pt>
                <c:pt idx="665" formatCode="m/d/yy">
                  <c:v>45138</c:v>
                </c:pt>
                <c:pt idx="666" formatCode="m/d/yy">
                  <c:v>45169</c:v>
                </c:pt>
                <c:pt idx="667" formatCode="m/d/yy">
                  <c:v>45199</c:v>
                </c:pt>
                <c:pt idx="668" formatCode="m/d/yy">
                  <c:v>45230</c:v>
                </c:pt>
                <c:pt idx="669" formatCode="m/d/yy">
                  <c:v>45260</c:v>
                </c:pt>
                <c:pt idx="670" formatCode="m/d/yy">
                  <c:v>45291</c:v>
                </c:pt>
                <c:pt idx="671" formatCode="m/d/yy">
                  <c:v>45322</c:v>
                </c:pt>
                <c:pt idx="672" formatCode="m/d/yy">
                  <c:v>45351</c:v>
                </c:pt>
                <c:pt idx="673" formatCode="m/d/yy">
                  <c:v>45382</c:v>
                </c:pt>
                <c:pt idx="674" formatCode="m/d/yy">
                  <c:v>45412</c:v>
                </c:pt>
                <c:pt idx="675" formatCode="m/d/yy">
                  <c:v>45443</c:v>
                </c:pt>
                <c:pt idx="676" formatCode="m/d/yy">
                  <c:v>45473</c:v>
                </c:pt>
                <c:pt idx="677" formatCode="m/d/yy">
                  <c:v>45504</c:v>
                </c:pt>
                <c:pt idx="678" formatCode="m/d/yy">
                  <c:v>45535</c:v>
                </c:pt>
                <c:pt idx="679" formatCode="m/d/yy">
                  <c:v>45565</c:v>
                </c:pt>
                <c:pt idx="680" formatCode="m/d/yy">
                  <c:v>45596</c:v>
                </c:pt>
                <c:pt idx="681" formatCode="m/d/yy">
                  <c:v>45626</c:v>
                </c:pt>
                <c:pt idx="682" formatCode="m/d/yy">
                  <c:v>45657</c:v>
                </c:pt>
                <c:pt idx="683" formatCode="m/d/yy">
                  <c:v>45688</c:v>
                </c:pt>
                <c:pt idx="684" formatCode="m/d/yy">
                  <c:v>45716</c:v>
                </c:pt>
                <c:pt idx="685" formatCode="m/d/yy">
                  <c:v>45747</c:v>
                </c:pt>
                <c:pt idx="686" formatCode="m/d/yy">
                  <c:v>45777</c:v>
                </c:pt>
                <c:pt idx="687" formatCode="m/d/yy">
                  <c:v>45808</c:v>
                </c:pt>
                <c:pt idx="688">
                  <c:v>43861</c:v>
                </c:pt>
                <c:pt idx="689">
                  <c:v>43889</c:v>
                </c:pt>
                <c:pt idx="690">
                  <c:v>43921</c:v>
                </c:pt>
                <c:pt idx="691">
                  <c:v>43951</c:v>
                </c:pt>
                <c:pt idx="692">
                  <c:v>43982</c:v>
                </c:pt>
                <c:pt idx="693">
                  <c:v>44012</c:v>
                </c:pt>
                <c:pt idx="694">
                  <c:v>44043</c:v>
                </c:pt>
                <c:pt idx="695">
                  <c:v>44074</c:v>
                </c:pt>
                <c:pt idx="696">
                  <c:v>44104</c:v>
                </c:pt>
                <c:pt idx="697">
                  <c:v>44135</c:v>
                </c:pt>
                <c:pt idx="698">
                  <c:v>44165</c:v>
                </c:pt>
                <c:pt idx="699">
                  <c:v>44196</c:v>
                </c:pt>
                <c:pt idx="700">
                  <c:v>44227</c:v>
                </c:pt>
                <c:pt idx="701">
                  <c:v>44255</c:v>
                </c:pt>
                <c:pt idx="702">
                  <c:v>44286</c:v>
                </c:pt>
                <c:pt idx="703">
                  <c:v>44316</c:v>
                </c:pt>
                <c:pt idx="704">
                  <c:v>44347</c:v>
                </c:pt>
                <c:pt idx="705">
                  <c:v>44377</c:v>
                </c:pt>
                <c:pt idx="706">
                  <c:v>44408</c:v>
                </c:pt>
                <c:pt idx="707">
                  <c:v>44439</c:v>
                </c:pt>
                <c:pt idx="708">
                  <c:v>44469</c:v>
                </c:pt>
                <c:pt idx="709">
                  <c:v>44500</c:v>
                </c:pt>
                <c:pt idx="710">
                  <c:v>44530</c:v>
                </c:pt>
                <c:pt idx="711">
                  <c:v>44561</c:v>
                </c:pt>
                <c:pt idx="712">
                  <c:v>44592</c:v>
                </c:pt>
                <c:pt idx="713" formatCode="d\-mmm">
                  <c:v>44620</c:v>
                </c:pt>
                <c:pt idx="714" formatCode="d\-mmm">
                  <c:v>44651</c:v>
                </c:pt>
                <c:pt idx="715" formatCode="d\-mmm">
                  <c:v>44681</c:v>
                </c:pt>
                <c:pt idx="716" formatCode="d\-mmm">
                  <c:v>44712</c:v>
                </c:pt>
                <c:pt idx="717" formatCode="d\-mmm">
                  <c:v>44742</c:v>
                </c:pt>
                <c:pt idx="718" formatCode="d\-mmm">
                  <c:v>44773</c:v>
                </c:pt>
                <c:pt idx="719">
                  <c:v>44804</c:v>
                </c:pt>
                <c:pt idx="720" formatCode="d\-mmm">
                  <c:v>44834</c:v>
                </c:pt>
                <c:pt idx="721" formatCode="d\-mmm">
                  <c:v>44865</c:v>
                </c:pt>
                <c:pt idx="722" formatCode="d\-mmm">
                  <c:v>44895</c:v>
                </c:pt>
                <c:pt idx="723" formatCode="d\-mmm">
                  <c:v>44926</c:v>
                </c:pt>
                <c:pt idx="724" formatCode="d\-mmm">
                  <c:v>44957</c:v>
                </c:pt>
                <c:pt idx="725">
                  <c:v>44985</c:v>
                </c:pt>
                <c:pt idx="726" formatCode="d\-mmm">
                  <c:v>45016</c:v>
                </c:pt>
                <c:pt idx="727" formatCode="m/d/yy">
                  <c:v>45045</c:v>
                </c:pt>
                <c:pt idx="728" formatCode="d\-mmm">
                  <c:v>45077</c:v>
                </c:pt>
                <c:pt idx="729" formatCode="m/d/yy">
                  <c:v>45107</c:v>
                </c:pt>
                <c:pt idx="730" formatCode="m/d/yy">
                  <c:v>45138</c:v>
                </c:pt>
                <c:pt idx="731" formatCode="m/d/yy">
                  <c:v>45169</c:v>
                </c:pt>
                <c:pt idx="732" formatCode="m/d/yy">
                  <c:v>45199</c:v>
                </c:pt>
                <c:pt idx="733" formatCode="m/d/yy">
                  <c:v>45230</c:v>
                </c:pt>
                <c:pt idx="734" formatCode="m/d/yy">
                  <c:v>45260</c:v>
                </c:pt>
                <c:pt idx="735" formatCode="m/d/yy">
                  <c:v>45291</c:v>
                </c:pt>
                <c:pt idx="736" formatCode="m/d/yy">
                  <c:v>45322</c:v>
                </c:pt>
                <c:pt idx="737" formatCode="m/d/yy">
                  <c:v>45351</c:v>
                </c:pt>
                <c:pt idx="738" formatCode="m/d/yy">
                  <c:v>45382</c:v>
                </c:pt>
                <c:pt idx="739" formatCode="m/d/yy">
                  <c:v>45412</c:v>
                </c:pt>
                <c:pt idx="740" formatCode="m/d/yy">
                  <c:v>45443</c:v>
                </c:pt>
                <c:pt idx="741" formatCode="m/d/yy">
                  <c:v>45473</c:v>
                </c:pt>
                <c:pt idx="742" formatCode="m/d/yy">
                  <c:v>45504</c:v>
                </c:pt>
                <c:pt idx="743" formatCode="m/d/yy">
                  <c:v>45535</c:v>
                </c:pt>
                <c:pt idx="744" formatCode="m/d/yy">
                  <c:v>45565</c:v>
                </c:pt>
                <c:pt idx="745" formatCode="m/d/yy">
                  <c:v>45596</c:v>
                </c:pt>
                <c:pt idx="746" formatCode="m/d/yy">
                  <c:v>45626</c:v>
                </c:pt>
                <c:pt idx="747" formatCode="m/d/yy">
                  <c:v>45657</c:v>
                </c:pt>
                <c:pt idx="748" formatCode="m/d/yy">
                  <c:v>45688</c:v>
                </c:pt>
                <c:pt idx="749" formatCode="m/d/yy">
                  <c:v>45716</c:v>
                </c:pt>
                <c:pt idx="750" formatCode="m/d/yy">
                  <c:v>45747</c:v>
                </c:pt>
                <c:pt idx="751" formatCode="m/d/yy">
                  <c:v>45777</c:v>
                </c:pt>
                <c:pt idx="752" formatCode="m/d/yy">
                  <c:v>45808</c:v>
                </c:pt>
                <c:pt idx="753" formatCode="m/d/yy">
                  <c:v>45838</c:v>
                </c:pt>
                <c:pt idx="754" formatCode="m/d/yy">
                  <c:v>45869</c:v>
                </c:pt>
                <c:pt idx="755" formatCode="m/d/yy">
                  <c:v>45900</c:v>
                </c:pt>
                <c:pt idx="756">
                  <c:v>43861</c:v>
                </c:pt>
                <c:pt idx="757">
                  <c:v>43889</c:v>
                </c:pt>
                <c:pt idx="758">
                  <c:v>43921</c:v>
                </c:pt>
                <c:pt idx="759">
                  <c:v>43951</c:v>
                </c:pt>
                <c:pt idx="760">
                  <c:v>43982</c:v>
                </c:pt>
                <c:pt idx="761">
                  <c:v>44012</c:v>
                </c:pt>
                <c:pt idx="762">
                  <c:v>44043</c:v>
                </c:pt>
                <c:pt idx="763">
                  <c:v>44074</c:v>
                </c:pt>
                <c:pt idx="764">
                  <c:v>44104</c:v>
                </c:pt>
                <c:pt idx="765">
                  <c:v>44135</c:v>
                </c:pt>
                <c:pt idx="766">
                  <c:v>44165</c:v>
                </c:pt>
                <c:pt idx="767">
                  <c:v>44196</c:v>
                </c:pt>
                <c:pt idx="768">
                  <c:v>44227</c:v>
                </c:pt>
                <c:pt idx="769">
                  <c:v>44255</c:v>
                </c:pt>
                <c:pt idx="770">
                  <c:v>44286</c:v>
                </c:pt>
                <c:pt idx="771">
                  <c:v>44316</c:v>
                </c:pt>
                <c:pt idx="772">
                  <c:v>44347</c:v>
                </c:pt>
                <c:pt idx="773">
                  <c:v>44377</c:v>
                </c:pt>
                <c:pt idx="774">
                  <c:v>44408</c:v>
                </c:pt>
                <c:pt idx="775">
                  <c:v>44439</c:v>
                </c:pt>
                <c:pt idx="776">
                  <c:v>44469</c:v>
                </c:pt>
                <c:pt idx="777">
                  <c:v>44500</c:v>
                </c:pt>
                <c:pt idx="778">
                  <c:v>44530</c:v>
                </c:pt>
                <c:pt idx="779">
                  <c:v>44561</c:v>
                </c:pt>
                <c:pt idx="780">
                  <c:v>44592</c:v>
                </c:pt>
                <c:pt idx="781" formatCode="d\-mmm">
                  <c:v>44620</c:v>
                </c:pt>
                <c:pt idx="782" formatCode="d\-mmm">
                  <c:v>44651</c:v>
                </c:pt>
                <c:pt idx="783" formatCode="d\-mmm">
                  <c:v>44681</c:v>
                </c:pt>
                <c:pt idx="784" formatCode="d\-mmm">
                  <c:v>44712</c:v>
                </c:pt>
                <c:pt idx="785" formatCode="d\-mmm">
                  <c:v>44742</c:v>
                </c:pt>
                <c:pt idx="786" formatCode="d\-mmm">
                  <c:v>44773</c:v>
                </c:pt>
                <c:pt idx="787">
                  <c:v>44804</c:v>
                </c:pt>
                <c:pt idx="788" formatCode="d\-mmm">
                  <c:v>44834</c:v>
                </c:pt>
                <c:pt idx="789" formatCode="d\-mmm">
                  <c:v>44865</c:v>
                </c:pt>
                <c:pt idx="790" formatCode="d\-mmm">
                  <c:v>44895</c:v>
                </c:pt>
                <c:pt idx="791" formatCode="d\-mmm">
                  <c:v>44926</c:v>
                </c:pt>
                <c:pt idx="792" formatCode="d\-mmm">
                  <c:v>44957</c:v>
                </c:pt>
                <c:pt idx="793">
                  <c:v>44985</c:v>
                </c:pt>
                <c:pt idx="794" formatCode="d\-mmm">
                  <c:v>45016</c:v>
                </c:pt>
                <c:pt idx="795" formatCode="m/d/yy">
                  <c:v>45045</c:v>
                </c:pt>
                <c:pt idx="796" formatCode="d\-mmm">
                  <c:v>45077</c:v>
                </c:pt>
                <c:pt idx="797" formatCode="m/d/yy">
                  <c:v>45107</c:v>
                </c:pt>
                <c:pt idx="798" formatCode="m/d/yy">
                  <c:v>45138</c:v>
                </c:pt>
                <c:pt idx="799" formatCode="m/d/yy">
                  <c:v>45169</c:v>
                </c:pt>
                <c:pt idx="800" formatCode="m/d/yy">
                  <c:v>45199</c:v>
                </c:pt>
                <c:pt idx="801" formatCode="m/d/yy">
                  <c:v>45230</c:v>
                </c:pt>
                <c:pt idx="802" formatCode="m/d/yy">
                  <c:v>45260</c:v>
                </c:pt>
                <c:pt idx="803" formatCode="m/d/yy">
                  <c:v>45291</c:v>
                </c:pt>
                <c:pt idx="804" formatCode="m/d/yy">
                  <c:v>45322</c:v>
                </c:pt>
                <c:pt idx="805" formatCode="m/d/yy">
                  <c:v>45351</c:v>
                </c:pt>
                <c:pt idx="806" formatCode="m/d/yy">
                  <c:v>45382</c:v>
                </c:pt>
                <c:pt idx="807" formatCode="m/d/yy">
                  <c:v>45412</c:v>
                </c:pt>
                <c:pt idx="808" formatCode="m/d/yy">
                  <c:v>45443</c:v>
                </c:pt>
                <c:pt idx="809" formatCode="m/d/yy">
                  <c:v>45473</c:v>
                </c:pt>
                <c:pt idx="810" formatCode="m/d/yy">
                  <c:v>45504</c:v>
                </c:pt>
                <c:pt idx="811" formatCode="m/d/yy">
                  <c:v>45535</c:v>
                </c:pt>
                <c:pt idx="812" formatCode="m/d/yy">
                  <c:v>45565</c:v>
                </c:pt>
                <c:pt idx="813" formatCode="m/d/yy">
                  <c:v>45596</c:v>
                </c:pt>
                <c:pt idx="814" formatCode="m/d/yy">
                  <c:v>45626</c:v>
                </c:pt>
                <c:pt idx="815" formatCode="m/d/yy">
                  <c:v>45657</c:v>
                </c:pt>
                <c:pt idx="816" formatCode="m/d/yy">
                  <c:v>45688</c:v>
                </c:pt>
                <c:pt idx="817" formatCode="m/d/yy">
                  <c:v>45716</c:v>
                </c:pt>
                <c:pt idx="818" formatCode="m/d/yy">
                  <c:v>45747</c:v>
                </c:pt>
                <c:pt idx="819" formatCode="m/d/yy">
                  <c:v>45777</c:v>
                </c:pt>
                <c:pt idx="820" formatCode="m/d/yy">
                  <c:v>45808</c:v>
                </c:pt>
                <c:pt idx="821" formatCode="m/d/yy">
                  <c:v>45838</c:v>
                </c:pt>
                <c:pt idx="822" formatCode="m/d/yy">
                  <c:v>45869</c:v>
                </c:pt>
                <c:pt idx="823" formatCode="m/d/yy">
                  <c:v>45900</c:v>
                </c:pt>
                <c:pt idx="824" formatCode="m/d/yy">
                  <c:v>45930</c:v>
                </c:pt>
                <c:pt idx="825">
                  <c:v>43861</c:v>
                </c:pt>
                <c:pt idx="826">
                  <c:v>43889</c:v>
                </c:pt>
                <c:pt idx="827">
                  <c:v>43921</c:v>
                </c:pt>
                <c:pt idx="828">
                  <c:v>43951</c:v>
                </c:pt>
                <c:pt idx="829">
                  <c:v>43982</c:v>
                </c:pt>
                <c:pt idx="830">
                  <c:v>44012</c:v>
                </c:pt>
                <c:pt idx="831">
                  <c:v>44043</c:v>
                </c:pt>
                <c:pt idx="832">
                  <c:v>44074</c:v>
                </c:pt>
                <c:pt idx="833">
                  <c:v>44104</c:v>
                </c:pt>
                <c:pt idx="834">
                  <c:v>44135</c:v>
                </c:pt>
                <c:pt idx="835">
                  <c:v>44165</c:v>
                </c:pt>
                <c:pt idx="836">
                  <c:v>44196</c:v>
                </c:pt>
                <c:pt idx="837">
                  <c:v>44227</c:v>
                </c:pt>
                <c:pt idx="838">
                  <c:v>44255</c:v>
                </c:pt>
                <c:pt idx="839">
                  <c:v>44286</c:v>
                </c:pt>
                <c:pt idx="840">
                  <c:v>44316</c:v>
                </c:pt>
                <c:pt idx="841">
                  <c:v>44347</c:v>
                </c:pt>
                <c:pt idx="842">
                  <c:v>44377</c:v>
                </c:pt>
                <c:pt idx="843">
                  <c:v>44408</c:v>
                </c:pt>
                <c:pt idx="844">
                  <c:v>44439</c:v>
                </c:pt>
                <c:pt idx="845">
                  <c:v>44469</c:v>
                </c:pt>
                <c:pt idx="846">
                  <c:v>44500</c:v>
                </c:pt>
                <c:pt idx="847">
                  <c:v>44530</c:v>
                </c:pt>
                <c:pt idx="848">
                  <c:v>44561</c:v>
                </c:pt>
                <c:pt idx="849">
                  <c:v>44592</c:v>
                </c:pt>
                <c:pt idx="850" formatCode="d\-mmm">
                  <c:v>44620</c:v>
                </c:pt>
                <c:pt idx="851" formatCode="d\-mmm">
                  <c:v>44651</c:v>
                </c:pt>
                <c:pt idx="852" formatCode="d\-mmm">
                  <c:v>44681</c:v>
                </c:pt>
                <c:pt idx="853" formatCode="d\-mmm">
                  <c:v>44712</c:v>
                </c:pt>
                <c:pt idx="854" formatCode="d\-mmm">
                  <c:v>44742</c:v>
                </c:pt>
                <c:pt idx="855" formatCode="d\-mmm">
                  <c:v>44773</c:v>
                </c:pt>
                <c:pt idx="856">
                  <c:v>44804</c:v>
                </c:pt>
                <c:pt idx="857" formatCode="d\-mmm">
                  <c:v>44834</c:v>
                </c:pt>
                <c:pt idx="858" formatCode="d\-mmm">
                  <c:v>44865</c:v>
                </c:pt>
                <c:pt idx="859" formatCode="d\-mmm">
                  <c:v>44895</c:v>
                </c:pt>
                <c:pt idx="860" formatCode="d\-mmm">
                  <c:v>44926</c:v>
                </c:pt>
                <c:pt idx="861" formatCode="d\-mmm">
                  <c:v>44957</c:v>
                </c:pt>
                <c:pt idx="862">
                  <c:v>44985</c:v>
                </c:pt>
                <c:pt idx="863" formatCode="d\-mmm">
                  <c:v>45016</c:v>
                </c:pt>
                <c:pt idx="864" formatCode="m/d/yy">
                  <c:v>45045</c:v>
                </c:pt>
                <c:pt idx="865" formatCode="d\-mmm">
                  <c:v>45077</c:v>
                </c:pt>
                <c:pt idx="866" formatCode="m/d/yy">
                  <c:v>45107</c:v>
                </c:pt>
                <c:pt idx="867" formatCode="m/d/yy">
                  <c:v>45138</c:v>
                </c:pt>
                <c:pt idx="868" formatCode="m/d/yy">
                  <c:v>45169</c:v>
                </c:pt>
                <c:pt idx="869" formatCode="m/d/yy">
                  <c:v>45199</c:v>
                </c:pt>
                <c:pt idx="870" formatCode="m/d/yy">
                  <c:v>45230</c:v>
                </c:pt>
                <c:pt idx="871" formatCode="m/d/yy">
                  <c:v>45260</c:v>
                </c:pt>
                <c:pt idx="872" formatCode="m/d/yy">
                  <c:v>45291</c:v>
                </c:pt>
                <c:pt idx="873" formatCode="m/d/yy">
                  <c:v>45322</c:v>
                </c:pt>
                <c:pt idx="874" formatCode="m/d/yy">
                  <c:v>45351</c:v>
                </c:pt>
                <c:pt idx="875" formatCode="m/d/yy">
                  <c:v>45382</c:v>
                </c:pt>
                <c:pt idx="876" formatCode="m/d/yy">
                  <c:v>45412</c:v>
                </c:pt>
                <c:pt idx="877" formatCode="m/d/yy">
                  <c:v>45443</c:v>
                </c:pt>
                <c:pt idx="878" formatCode="m/d/yy">
                  <c:v>45473</c:v>
                </c:pt>
                <c:pt idx="879" formatCode="m/d/yy">
                  <c:v>45504</c:v>
                </c:pt>
                <c:pt idx="880" formatCode="m/d/yy">
                  <c:v>45535</c:v>
                </c:pt>
                <c:pt idx="881" formatCode="m/d/yy">
                  <c:v>45565</c:v>
                </c:pt>
                <c:pt idx="882" formatCode="m/d/yy">
                  <c:v>45596</c:v>
                </c:pt>
                <c:pt idx="883" formatCode="m/d/yy">
                  <c:v>45626</c:v>
                </c:pt>
                <c:pt idx="884" formatCode="m/d/yy">
                  <c:v>45657</c:v>
                </c:pt>
                <c:pt idx="885" formatCode="m/d/yy">
                  <c:v>45688</c:v>
                </c:pt>
                <c:pt idx="886" formatCode="m/d/yy">
                  <c:v>45716</c:v>
                </c:pt>
                <c:pt idx="887" formatCode="m/d/yy">
                  <c:v>45747</c:v>
                </c:pt>
                <c:pt idx="888" formatCode="m/d/yy">
                  <c:v>45777</c:v>
                </c:pt>
                <c:pt idx="889" formatCode="m/d/yy">
                  <c:v>45808</c:v>
                </c:pt>
                <c:pt idx="890" formatCode="m/d/yy">
                  <c:v>45838</c:v>
                </c:pt>
                <c:pt idx="891" formatCode="m/d/yy">
                  <c:v>45869</c:v>
                </c:pt>
                <c:pt idx="892" formatCode="m/d/yy">
                  <c:v>45900</c:v>
                </c:pt>
                <c:pt idx="893" formatCode="m/d/yy">
                  <c:v>45930</c:v>
                </c:pt>
                <c:pt idx="894" formatCode="m/d/yy">
                  <c:v>45961</c:v>
                </c:pt>
                <c:pt idx="895" formatCode="m/d/yy">
                  <c:v>45991</c:v>
                </c:pt>
                <c:pt idx="896">
                  <c:v>43861</c:v>
                </c:pt>
                <c:pt idx="897">
                  <c:v>43889</c:v>
                </c:pt>
                <c:pt idx="898">
                  <c:v>43921</c:v>
                </c:pt>
                <c:pt idx="899">
                  <c:v>43951</c:v>
                </c:pt>
                <c:pt idx="900">
                  <c:v>43982</c:v>
                </c:pt>
                <c:pt idx="901">
                  <c:v>44012</c:v>
                </c:pt>
                <c:pt idx="902">
                  <c:v>44043</c:v>
                </c:pt>
                <c:pt idx="903">
                  <c:v>44074</c:v>
                </c:pt>
                <c:pt idx="904">
                  <c:v>44104</c:v>
                </c:pt>
                <c:pt idx="905">
                  <c:v>44135</c:v>
                </c:pt>
                <c:pt idx="906">
                  <c:v>44165</c:v>
                </c:pt>
                <c:pt idx="907">
                  <c:v>44196</c:v>
                </c:pt>
                <c:pt idx="908">
                  <c:v>44227</c:v>
                </c:pt>
                <c:pt idx="909">
                  <c:v>44255</c:v>
                </c:pt>
                <c:pt idx="910">
                  <c:v>44286</c:v>
                </c:pt>
                <c:pt idx="911">
                  <c:v>44316</c:v>
                </c:pt>
                <c:pt idx="912">
                  <c:v>44347</c:v>
                </c:pt>
                <c:pt idx="913">
                  <c:v>44377</c:v>
                </c:pt>
                <c:pt idx="914">
                  <c:v>44408</c:v>
                </c:pt>
                <c:pt idx="915">
                  <c:v>44439</c:v>
                </c:pt>
                <c:pt idx="916">
                  <c:v>44469</c:v>
                </c:pt>
                <c:pt idx="917">
                  <c:v>44500</c:v>
                </c:pt>
                <c:pt idx="918">
                  <c:v>44530</c:v>
                </c:pt>
                <c:pt idx="919">
                  <c:v>44561</c:v>
                </c:pt>
                <c:pt idx="920">
                  <c:v>44592</c:v>
                </c:pt>
                <c:pt idx="921" formatCode="d\-mmm">
                  <c:v>44620</c:v>
                </c:pt>
                <c:pt idx="922" formatCode="d\-mmm">
                  <c:v>44651</c:v>
                </c:pt>
                <c:pt idx="923" formatCode="d\-mmm">
                  <c:v>44681</c:v>
                </c:pt>
                <c:pt idx="924" formatCode="d\-mmm">
                  <c:v>44712</c:v>
                </c:pt>
                <c:pt idx="925" formatCode="d\-mmm">
                  <c:v>44742</c:v>
                </c:pt>
                <c:pt idx="926" formatCode="d\-mmm">
                  <c:v>44773</c:v>
                </c:pt>
                <c:pt idx="927">
                  <c:v>44804</c:v>
                </c:pt>
                <c:pt idx="928" formatCode="d\-mmm">
                  <c:v>44834</c:v>
                </c:pt>
                <c:pt idx="929" formatCode="d\-mmm">
                  <c:v>44865</c:v>
                </c:pt>
                <c:pt idx="930" formatCode="d\-mmm">
                  <c:v>44895</c:v>
                </c:pt>
                <c:pt idx="931" formatCode="d\-mmm">
                  <c:v>44926</c:v>
                </c:pt>
                <c:pt idx="932" formatCode="d\-mmm">
                  <c:v>44957</c:v>
                </c:pt>
                <c:pt idx="933">
                  <c:v>44985</c:v>
                </c:pt>
                <c:pt idx="934" formatCode="d\-mmm">
                  <c:v>45016</c:v>
                </c:pt>
                <c:pt idx="935" formatCode="m/d/yy">
                  <c:v>45045</c:v>
                </c:pt>
                <c:pt idx="936" formatCode="d\-mmm">
                  <c:v>45077</c:v>
                </c:pt>
                <c:pt idx="937" formatCode="m/d/yy">
                  <c:v>45107</c:v>
                </c:pt>
                <c:pt idx="938" formatCode="m/d/yy">
                  <c:v>45138</c:v>
                </c:pt>
                <c:pt idx="939" formatCode="m/d/yy">
                  <c:v>45169</c:v>
                </c:pt>
                <c:pt idx="940" formatCode="m/d/yy">
                  <c:v>45199</c:v>
                </c:pt>
                <c:pt idx="941" formatCode="m/d/yy">
                  <c:v>45230</c:v>
                </c:pt>
                <c:pt idx="942" formatCode="m/d/yy">
                  <c:v>45260</c:v>
                </c:pt>
                <c:pt idx="943" formatCode="m/d/yy">
                  <c:v>45291</c:v>
                </c:pt>
                <c:pt idx="944" formatCode="m/d/yy">
                  <c:v>45322</c:v>
                </c:pt>
                <c:pt idx="945" formatCode="m/d/yy">
                  <c:v>45351</c:v>
                </c:pt>
                <c:pt idx="946" formatCode="m/d/yy">
                  <c:v>45382</c:v>
                </c:pt>
                <c:pt idx="947" formatCode="m/d/yy">
                  <c:v>45412</c:v>
                </c:pt>
                <c:pt idx="948" formatCode="m/d/yy">
                  <c:v>45443</c:v>
                </c:pt>
                <c:pt idx="949" formatCode="m/d/yy">
                  <c:v>45473</c:v>
                </c:pt>
                <c:pt idx="950" formatCode="m/d/yy">
                  <c:v>45504</c:v>
                </c:pt>
                <c:pt idx="951" formatCode="m/d/yy">
                  <c:v>45535</c:v>
                </c:pt>
                <c:pt idx="952" formatCode="m/d/yy">
                  <c:v>45565</c:v>
                </c:pt>
                <c:pt idx="953" formatCode="m/d/yy">
                  <c:v>45596</c:v>
                </c:pt>
                <c:pt idx="954" formatCode="m/d/yy">
                  <c:v>45626</c:v>
                </c:pt>
                <c:pt idx="955" formatCode="m/d/yy">
                  <c:v>45657</c:v>
                </c:pt>
                <c:pt idx="956" formatCode="m/d/yy">
                  <c:v>45688</c:v>
                </c:pt>
                <c:pt idx="957" formatCode="m/d/yy">
                  <c:v>45716</c:v>
                </c:pt>
                <c:pt idx="958" formatCode="m/d/yy">
                  <c:v>45747</c:v>
                </c:pt>
                <c:pt idx="959" formatCode="m/d/yy">
                  <c:v>45777</c:v>
                </c:pt>
                <c:pt idx="960" formatCode="m/d/yy">
                  <c:v>45808</c:v>
                </c:pt>
                <c:pt idx="961" formatCode="m/d/yy">
                  <c:v>45838</c:v>
                </c:pt>
                <c:pt idx="962" formatCode="m/d/yy">
                  <c:v>45869</c:v>
                </c:pt>
                <c:pt idx="963" formatCode="m/d/yy">
                  <c:v>45900</c:v>
                </c:pt>
                <c:pt idx="964" formatCode="m/d/yy">
                  <c:v>45930</c:v>
                </c:pt>
                <c:pt idx="965" formatCode="m/d/yy">
                  <c:v>45961</c:v>
                </c:pt>
                <c:pt idx="966" formatCode="m/d/yy">
                  <c:v>45991</c:v>
                </c:pt>
                <c:pt idx="967" formatCode="m/d/yy">
                  <c:v>46022</c:v>
                </c:pt>
                <c:pt idx="968" formatCode="m/d/yy">
                  <c:v>46053</c:v>
                </c:pt>
                <c:pt idx="969" formatCode="m/d/yy">
                  <c:v>46081</c:v>
                </c:pt>
                <c:pt idx="970" formatCode="m/d/yy">
                  <c:v>46112</c:v>
                </c:pt>
                <c:pt idx="971">
                  <c:v>43861</c:v>
                </c:pt>
                <c:pt idx="972">
                  <c:v>43889</c:v>
                </c:pt>
                <c:pt idx="973">
                  <c:v>43921</c:v>
                </c:pt>
                <c:pt idx="974">
                  <c:v>43951</c:v>
                </c:pt>
                <c:pt idx="975">
                  <c:v>43982</c:v>
                </c:pt>
                <c:pt idx="976">
                  <c:v>44012</c:v>
                </c:pt>
                <c:pt idx="977">
                  <c:v>44043</c:v>
                </c:pt>
                <c:pt idx="978">
                  <c:v>44074</c:v>
                </c:pt>
                <c:pt idx="979">
                  <c:v>44104</c:v>
                </c:pt>
                <c:pt idx="980">
                  <c:v>44135</c:v>
                </c:pt>
                <c:pt idx="981">
                  <c:v>44165</c:v>
                </c:pt>
                <c:pt idx="982">
                  <c:v>44196</c:v>
                </c:pt>
                <c:pt idx="983">
                  <c:v>44227</c:v>
                </c:pt>
                <c:pt idx="984">
                  <c:v>44255</c:v>
                </c:pt>
                <c:pt idx="985">
                  <c:v>44286</c:v>
                </c:pt>
                <c:pt idx="986">
                  <c:v>44316</c:v>
                </c:pt>
                <c:pt idx="987">
                  <c:v>44347</c:v>
                </c:pt>
                <c:pt idx="988">
                  <c:v>44377</c:v>
                </c:pt>
                <c:pt idx="989">
                  <c:v>44408</c:v>
                </c:pt>
                <c:pt idx="990">
                  <c:v>44439</c:v>
                </c:pt>
                <c:pt idx="991">
                  <c:v>44469</c:v>
                </c:pt>
                <c:pt idx="992">
                  <c:v>44500</c:v>
                </c:pt>
                <c:pt idx="993">
                  <c:v>44530</c:v>
                </c:pt>
                <c:pt idx="994">
                  <c:v>44561</c:v>
                </c:pt>
                <c:pt idx="995">
                  <c:v>44592</c:v>
                </c:pt>
                <c:pt idx="996" formatCode="d\-mmm">
                  <c:v>44620</c:v>
                </c:pt>
                <c:pt idx="997" formatCode="d\-mmm">
                  <c:v>44651</c:v>
                </c:pt>
                <c:pt idx="998" formatCode="d\-mmm">
                  <c:v>44681</c:v>
                </c:pt>
                <c:pt idx="999" formatCode="d\-mmm">
                  <c:v>44712</c:v>
                </c:pt>
                <c:pt idx="1000" formatCode="d\-mmm">
                  <c:v>44742</c:v>
                </c:pt>
                <c:pt idx="1001" formatCode="d\-mmm">
                  <c:v>44773</c:v>
                </c:pt>
                <c:pt idx="1002">
                  <c:v>44804</c:v>
                </c:pt>
                <c:pt idx="1003" formatCode="d\-mmm">
                  <c:v>44834</c:v>
                </c:pt>
                <c:pt idx="1004" formatCode="d\-mmm">
                  <c:v>44865</c:v>
                </c:pt>
                <c:pt idx="1005" formatCode="d\-mmm">
                  <c:v>44895</c:v>
                </c:pt>
                <c:pt idx="1006" formatCode="d\-mmm">
                  <c:v>44926</c:v>
                </c:pt>
                <c:pt idx="1007" formatCode="d\-mmm">
                  <c:v>44957</c:v>
                </c:pt>
                <c:pt idx="1008">
                  <c:v>44985</c:v>
                </c:pt>
                <c:pt idx="1009" formatCode="d\-mmm">
                  <c:v>45016</c:v>
                </c:pt>
                <c:pt idx="1010" formatCode="m/d/yy">
                  <c:v>45045</c:v>
                </c:pt>
                <c:pt idx="1011" formatCode="d\-mmm">
                  <c:v>45077</c:v>
                </c:pt>
                <c:pt idx="1012" formatCode="m/d/yy">
                  <c:v>45107</c:v>
                </c:pt>
                <c:pt idx="1013" formatCode="m/d/yy">
                  <c:v>45138</c:v>
                </c:pt>
                <c:pt idx="1014" formatCode="m/d/yy">
                  <c:v>45169</c:v>
                </c:pt>
                <c:pt idx="1015" formatCode="m/d/yy">
                  <c:v>45199</c:v>
                </c:pt>
                <c:pt idx="1016" formatCode="m/d/yy">
                  <c:v>45230</c:v>
                </c:pt>
                <c:pt idx="1017" formatCode="m/d/yy">
                  <c:v>45260</c:v>
                </c:pt>
                <c:pt idx="1018" formatCode="m/d/yy">
                  <c:v>45291</c:v>
                </c:pt>
                <c:pt idx="1019" formatCode="m/d/yy">
                  <c:v>45322</c:v>
                </c:pt>
                <c:pt idx="1020" formatCode="m/d/yy">
                  <c:v>45351</c:v>
                </c:pt>
                <c:pt idx="1021" formatCode="m/d/yy">
                  <c:v>45382</c:v>
                </c:pt>
                <c:pt idx="1022" formatCode="m/d/yy">
                  <c:v>45412</c:v>
                </c:pt>
                <c:pt idx="1023" formatCode="m/d/yy">
                  <c:v>45443</c:v>
                </c:pt>
                <c:pt idx="1024" formatCode="m/d/yy">
                  <c:v>45473</c:v>
                </c:pt>
                <c:pt idx="1025" formatCode="m/d/yy">
                  <c:v>45504</c:v>
                </c:pt>
                <c:pt idx="1026" formatCode="m/d/yy">
                  <c:v>45535</c:v>
                </c:pt>
                <c:pt idx="1027" formatCode="m/d/yy">
                  <c:v>45565</c:v>
                </c:pt>
                <c:pt idx="1028" formatCode="m/d/yy">
                  <c:v>45596</c:v>
                </c:pt>
                <c:pt idx="1029" formatCode="m/d/yy">
                  <c:v>45626</c:v>
                </c:pt>
                <c:pt idx="1030" formatCode="m/d/yy">
                  <c:v>45657</c:v>
                </c:pt>
                <c:pt idx="1031" formatCode="m/d/yy">
                  <c:v>45688</c:v>
                </c:pt>
                <c:pt idx="1032" formatCode="m/d/yy">
                  <c:v>45716</c:v>
                </c:pt>
                <c:pt idx="1033" formatCode="m/d/yy">
                  <c:v>45747</c:v>
                </c:pt>
                <c:pt idx="1034" formatCode="m/d/yy">
                  <c:v>45777</c:v>
                </c:pt>
                <c:pt idx="1035" formatCode="m/d/yy">
                  <c:v>45808</c:v>
                </c:pt>
                <c:pt idx="1036" formatCode="m/d/yy">
                  <c:v>45838</c:v>
                </c:pt>
                <c:pt idx="1037" formatCode="m/d/yy">
                  <c:v>45869</c:v>
                </c:pt>
                <c:pt idx="1038" formatCode="m/d/yy">
                  <c:v>45900</c:v>
                </c:pt>
                <c:pt idx="1039" formatCode="m/d/yy">
                  <c:v>45930</c:v>
                </c:pt>
                <c:pt idx="1040" formatCode="m/d/yy">
                  <c:v>45961</c:v>
                </c:pt>
                <c:pt idx="1041" formatCode="m/d/yy">
                  <c:v>45991</c:v>
                </c:pt>
                <c:pt idx="1042" formatCode="m/d/yy">
                  <c:v>46022</c:v>
                </c:pt>
                <c:pt idx="1043" formatCode="m/d/yy">
                  <c:v>46053</c:v>
                </c:pt>
                <c:pt idx="1044" formatCode="m/d/yy">
                  <c:v>46081</c:v>
                </c:pt>
                <c:pt idx="1045" formatCode="m/d/yy">
                  <c:v>46112</c:v>
                </c:pt>
                <c:pt idx="1046" formatCode="m/d/yy">
                  <c:v>46142</c:v>
                </c:pt>
                <c:pt idx="1047">
                  <c:v>43861</c:v>
                </c:pt>
                <c:pt idx="1048">
                  <c:v>43889</c:v>
                </c:pt>
                <c:pt idx="1049">
                  <c:v>43921</c:v>
                </c:pt>
                <c:pt idx="1050">
                  <c:v>43951</c:v>
                </c:pt>
                <c:pt idx="1051">
                  <c:v>43982</c:v>
                </c:pt>
                <c:pt idx="1052">
                  <c:v>44012</c:v>
                </c:pt>
                <c:pt idx="1053">
                  <c:v>44043</c:v>
                </c:pt>
                <c:pt idx="1054">
                  <c:v>44074</c:v>
                </c:pt>
                <c:pt idx="1055">
                  <c:v>44104</c:v>
                </c:pt>
                <c:pt idx="1056">
                  <c:v>44135</c:v>
                </c:pt>
                <c:pt idx="1057">
                  <c:v>44165</c:v>
                </c:pt>
                <c:pt idx="1058">
                  <c:v>44196</c:v>
                </c:pt>
                <c:pt idx="1059">
                  <c:v>44227</c:v>
                </c:pt>
                <c:pt idx="1060">
                  <c:v>44255</c:v>
                </c:pt>
                <c:pt idx="1061">
                  <c:v>44286</c:v>
                </c:pt>
                <c:pt idx="1062">
                  <c:v>44316</c:v>
                </c:pt>
                <c:pt idx="1063">
                  <c:v>44347</c:v>
                </c:pt>
                <c:pt idx="1064">
                  <c:v>44377</c:v>
                </c:pt>
                <c:pt idx="1065">
                  <c:v>44408</c:v>
                </c:pt>
                <c:pt idx="1066">
                  <c:v>44439</c:v>
                </c:pt>
                <c:pt idx="1067">
                  <c:v>44469</c:v>
                </c:pt>
                <c:pt idx="1068">
                  <c:v>44500</c:v>
                </c:pt>
                <c:pt idx="1069">
                  <c:v>44530</c:v>
                </c:pt>
                <c:pt idx="1070">
                  <c:v>44561</c:v>
                </c:pt>
                <c:pt idx="1071">
                  <c:v>44592</c:v>
                </c:pt>
                <c:pt idx="1072" formatCode="d\-mmm">
                  <c:v>44620</c:v>
                </c:pt>
                <c:pt idx="1073" formatCode="d\-mmm">
                  <c:v>44651</c:v>
                </c:pt>
                <c:pt idx="1074" formatCode="d\-mmm">
                  <c:v>44681</c:v>
                </c:pt>
                <c:pt idx="1075" formatCode="d\-mmm">
                  <c:v>44712</c:v>
                </c:pt>
                <c:pt idx="1076" formatCode="d\-mmm">
                  <c:v>44742</c:v>
                </c:pt>
                <c:pt idx="1077" formatCode="d\-mmm">
                  <c:v>44773</c:v>
                </c:pt>
                <c:pt idx="1078">
                  <c:v>44804</c:v>
                </c:pt>
                <c:pt idx="1079" formatCode="d\-mmm">
                  <c:v>44834</c:v>
                </c:pt>
                <c:pt idx="1080" formatCode="d\-mmm">
                  <c:v>44865</c:v>
                </c:pt>
                <c:pt idx="1081" formatCode="d\-mmm">
                  <c:v>44895</c:v>
                </c:pt>
                <c:pt idx="1082" formatCode="d\-mmm">
                  <c:v>44926</c:v>
                </c:pt>
                <c:pt idx="1083" formatCode="d\-mmm">
                  <c:v>44957</c:v>
                </c:pt>
                <c:pt idx="1084">
                  <c:v>44985</c:v>
                </c:pt>
                <c:pt idx="1085" formatCode="d\-mmm">
                  <c:v>45016</c:v>
                </c:pt>
                <c:pt idx="1086" formatCode="m/d/yy">
                  <c:v>45045</c:v>
                </c:pt>
                <c:pt idx="1087" formatCode="d\-mmm">
                  <c:v>45077</c:v>
                </c:pt>
                <c:pt idx="1088" formatCode="m/d/yy">
                  <c:v>45107</c:v>
                </c:pt>
                <c:pt idx="1089" formatCode="m/d/yy">
                  <c:v>45138</c:v>
                </c:pt>
                <c:pt idx="1090" formatCode="m/d/yy">
                  <c:v>45169</c:v>
                </c:pt>
                <c:pt idx="1091" formatCode="m/d/yy">
                  <c:v>45199</c:v>
                </c:pt>
                <c:pt idx="1092" formatCode="m/d/yy">
                  <c:v>45230</c:v>
                </c:pt>
                <c:pt idx="1093" formatCode="m/d/yy">
                  <c:v>45260</c:v>
                </c:pt>
                <c:pt idx="1094" formatCode="m/d/yy">
                  <c:v>45291</c:v>
                </c:pt>
                <c:pt idx="1095" formatCode="m/d/yy">
                  <c:v>45322</c:v>
                </c:pt>
                <c:pt idx="1096" formatCode="m/d/yy">
                  <c:v>45351</c:v>
                </c:pt>
                <c:pt idx="1097" formatCode="m/d/yy">
                  <c:v>45382</c:v>
                </c:pt>
                <c:pt idx="1098" formatCode="m/d/yy">
                  <c:v>45412</c:v>
                </c:pt>
                <c:pt idx="1099" formatCode="m/d/yy">
                  <c:v>45443</c:v>
                </c:pt>
                <c:pt idx="1100" formatCode="m/d/yy">
                  <c:v>45473</c:v>
                </c:pt>
                <c:pt idx="1101" formatCode="m/d/yy">
                  <c:v>45504</c:v>
                </c:pt>
                <c:pt idx="1102" formatCode="m/d/yy">
                  <c:v>45535</c:v>
                </c:pt>
                <c:pt idx="1103" formatCode="m/d/yy">
                  <c:v>45565</c:v>
                </c:pt>
                <c:pt idx="1104" formatCode="m/d/yy">
                  <c:v>45596</c:v>
                </c:pt>
                <c:pt idx="1105" formatCode="m/d/yy">
                  <c:v>45626</c:v>
                </c:pt>
                <c:pt idx="1106" formatCode="m/d/yy">
                  <c:v>45657</c:v>
                </c:pt>
                <c:pt idx="1107" formatCode="m/d/yy">
                  <c:v>45688</c:v>
                </c:pt>
                <c:pt idx="1108" formatCode="m/d/yy">
                  <c:v>45716</c:v>
                </c:pt>
                <c:pt idx="1109" formatCode="m/d/yy">
                  <c:v>45747</c:v>
                </c:pt>
                <c:pt idx="1110" formatCode="m/d/yy">
                  <c:v>45777</c:v>
                </c:pt>
                <c:pt idx="1111" formatCode="m/d/yy">
                  <c:v>45808</c:v>
                </c:pt>
                <c:pt idx="1112" formatCode="m/d/yy">
                  <c:v>45838</c:v>
                </c:pt>
                <c:pt idx="1113" formatCode="m/d/yy">
                  <c:v>45869</c:v>
                </c:pt>
                <c:pt idx="1114" formatCode="m/d/yy">
                  <c:v>45900</c:v>
                </c:pt>
                <c:pt idx="1115" formatCode="m/d/yy">
                  <c:v>45930</c:v>
                </c:pt>
                <c:pt idx="1116" formatCode="m/d/yy">
                  <c:v>45961</c:v>
                </c:pt>
                <c:pt idx="1117" formatCode="m/d/yy">
                  <c:v>45991</c:v>
                </c:pt>
                <c:pt idx="1118" formatCode="m/d/yy">
                  <c:v>46022</c:v>
                </c:pt>
                <c:pt idx="1119" formatCode="m/d/yy">
                  <c:v>46053</c:v>
                </c:pt>
                <c:pt idx="1120" formatCode="m/d/yy">
                  <c:v>46081</c:v>
                </c:pt>
                <c:pt idx="1121" formatCode="m/d/yy">
                  <c:v>46112</c:v>
                </c:pt>
                <c:pt idx="1122" formatCode="m/d/yy">
                  <c:v>46142</c:v>
                </c:pt>
                <c:pt idx="1123" formatCode="m/d/yy">
                  <c:v>46173</c:v>
                </c:pt>
                <c:pt idx="1124">
                  <c:v>43861</c:v>
                </c:pt>
                <c:pt idx="1125">
                  <c:v>43889</c:v>
                </c:pt>
                <c:pt idx="1126">
                  <c:v>43921</c:v>
                </c:pt>
                <c:pt idx="1127">
                  <c:v>43951</c:v>
                </c:pt>
                <c:pt idx="1128">
                  <c:v>43982</c:v>
                </c:pt>
                <c:pt idx="1129">
                  <c:v>44012</c:v>
                </c:pt>
                <c:pt idx="1130">
                  <c:v>44043</c:v>
                </c:pt>
                <c:pt idx="1131">
                  <c:v>44074</c:v>
                </c:pt>
                <c:pt idx="1132">
                  <c:v>44104</c:v>
                </c:pt>
                <c:pt idx="1133">
                  <c:v>44135</c:v>
                </c:pt>
                <c:pt idx="1134">
                  <c:v>44165</c:v>
                </c:pt>
                <c:pt idx="1135">
                  <c:v>44196</c:v>
                </c:pt>
                <c:pt idx="1136">
                  <c:v>44227</c:v>
                </c:pt>
                <c:pt idx="1137">
                  <c:v>44255</c:v>
                </c:pt>
                <c:pt idx="1138">
                  <c:v>44286</c:v>
                </c:pt>
                <c:pt idx="1139">
                  <c:v>44316</c:v>
                </c:pt>
                <c:pt idx="1140">
                  <c:v>44347</c:v>
                </c:pt>
                <c:pt idx="1141">
                  <c:v>44377</c:v>
                </c:pt>
                <c:pt idx="1142">
                  <c:v>44408</c:v>
                </c:pt>
                <c:pt idx="1143">
                  <c:v>44439</c:v>
                </c:pt>
                <c:pt idx="1144">
                  <c:v>44469</c:v>
                </c:pt>
                <c:pt idx="1145">
                  <c:v>44500</c:v>
                </c:pt>
                <c:pt idx="1146">
                  <c:v>44530</c:v>
                </c:pt>
                <c:pt idx="1147">
                  <c:v>44561</c:v>
                </c:pt>
                <c:pt idx="1148">
                  <c:v>44592</c:v>
                </c:pt>
                <c:pt idx="1149" formatCode="d\-mmm">
                  <c:v>44620</c:v>
                </c:pt>
                <c:pt idx="1150" formatCode="d\-mmm">
                  <c:v>44651</c:v>
                </c:pt>
                <c:pt idx="1151" formatCode="d\-mmm">
                  <c:v>44681</c:v>
                </c:pt>
                <c:pt idx="1152" formatCode="d\-mmm">
                  <c:v>44712</c:v>
                </c:pt>
                <c:pt idx="1153" formatCode="d\-mmm">
                  <c:v>44742</c:v>
                </c:pt>
                <c:pt idx="1154" formatCode="d\-mmm">
                  <c:v>44773</c:v>
                </c:pt>
                <c:pt idx="1155">
                  <c:v>44804</c:v>
                </c:pt>
                <c:pt idx="1156" formatCode="d\-mmm">
                  <c:v>44834</c:v>
                </c:pt>
                <c:pt idx="1157" formatCode="d\-mmm">
                  <c:v>44865</c:v>
                </c:pt>
                <c:pt idx="1158" formatCode="d\-mmm">
                  <c:v>44895</c:v>
                </c:pt>
                <c:pt idx="1159" formatCode="d\-mmm">
                  <c:v>44926</c:v>
                </c:pt>
                <c:pt idx="1160" formatCode="d\-mmm">
                  <c:v>44957</c:v>
                </c:pt>
                <c:pt idx="1161">
                  <c:v>44985</c:v>
                </c:pt>
                <c:pt idx="1162" formatCode="d\-mmm">
                  <c:v>45016</c:v>
                </c:pt>
                <c:pt idx="1163" formatCode="m/d/yy">
                  <c:v>45045</c:v>
                </c:pt>
                <c:pt idx="1164" formatCode="d\-mmm">
                  <c:v>45077</c:v>
                </c:pt>
                <c:pt idx="1165" formatCode="m/d/yy">
                  <c:v>45107</c:v>
                </c:pt>
                <c:pt idx="1166" formatCode="m/d/yy">
                  <c:v>45138</c:v>
                </c:pt>
                <c:pt idx="1167" formatCode="m/d/yy">
                  <c:v>45169</c:v>
                </c:pt>
                <c:pt idx="1168" formatCode="m/d/yy">
                  <c:v>45199</c:v>
                </c:pt>
                <c:pt idx="1169" formatCode="m/d/yy">
                  <c:v>45230</c:v>
                </c:pt>
                <c:pt idx="1170" formatCode="m/d/yy">
                  <c:v>45260</c:v>
                </c:pt>
                <c:pt idx="1171" formatCode="m/d/yy">
                  <c:v>45291</c:v>
                </c:pt>
                <c:pt idx="1172" formatCode="m/d/yy">
                  <c:v>45322</c:v>
                </c:pt>
                <c:pt idx="1173" formatCode="m/d/yy">
                  <c:v>45351</c:v>
                </c:pt>
                <c:pt idx="1174" formatCode="m/d/yy">
                  <c:v>45382</c:v>
                </c:pt>
                <c:pt idx="1175" formatCode="m/d/yy">
                  <c:v>45412</c:v>
                </c:pt>
                <c:pt idx="1176" formatCode="m/d/yy">
                  <c:v>45443</c:v>
                </c:pt>
                <c:pt idx="1177" formatCode="m/d/yy">
                  <c:v>45473</c:v>
                </c:pt>
                <c:pt idx="1178" formatCode="m/d/yy">
                  <c:v>45504</c:v>
                </c:pt>
                <c:pt idx="1179" formatCode="m/d/yy">
                  <c:v>45535</c:v>
                </c:pt>
                <c:pt idx="1180" formatCode="m/d/yy">
                  <c:v>45565</c:v>
                </c:pt>
                <c:pt idx="1181" formatCode="m/d/yy">
                  <c:v>45596</c:v>
                </c:pt>
                <c:pt idx="1182" formatCode="m/d/yy">
                  <c:v>45626</c:v>
                </c:pt>
                <c:pt idx="1183" formatCode="m/d/yy">
                  <c:v>45657</c:v>
                </c:pt>
                <c:pt idx="1184" formatCode="m/d/yy">
                  <c:v>45688</c:v>
                </c:pt>
                <c:pt idx="1185" formatCode="m/d/yy">
                  <c:v>45716</c:v>
                </c:pt>
                <c:pt idx="1186" formatCode="m/d/yy">
                  <c:v>45747</c:v>
                </c:pt>
                <c:pt idx="1187" formatCode="m/d/yy">
                  <c:v>45777</c:v>
                </c:pt>
                <c:pt idx="1188" formatCode="m/d/yy">
                  <c:v>45808</c:v>
                </c:pt>
                <c:pt idx="1189" formatCode="m/d/yy">
                  <c:v>45838</c:v>
                </c:pt>
                <c:pt idx="1190" formatCode="m/d/yy">
                  <c:v>45869</c:v>
                </c:pt>
                <c:pt idx="1191" formatCode="m/d/yy">
                  <c:v>45900</c:v>
                </c:pt>
                <c:pt idx="1192" formatCode="m/d/yy">
                  <c:v>45930</c:v>
                </c:pt>
                <c:pt idx="1193" formatCode="m/d/yy">
                  <c:v>45961</c:v>
                </c:pt>
                <c:pt idx="1194" formatCode="m/d/yy">
                  <c:v>45991</c:v>
                </c:pt>
                <c:pt idx="1195" formatCode="m/d/yy">
                  <c:v>46022</c:v>
                </c:pt>
                <c:pt idx="1196" formatCode="m/d/yy">
                  <c:v>46053</c:v>
                </c:pt>
                <c:pt idx="1197" formatCode="m/d/yy">
                  <c:v>46081</c:v>
                </c:pt>
                <c:pt idx="1198" formatCode="m/d/yy">
                  <c:v>46112</c:v>
                </c:pt>
                <c:pt idx="1199" formatCode="m/d/yy">
                  <c:v>46142</c:v>
                </c:pt>
                <c:pt idx="1200" formatCode="m/d/yy">
                  <c:v>46173</c:v>
                </c:pt>
                <c:pt idx="1201" formatCode="m/d/yy">
                  <c:v>46203</c:v>
                </c:pt>
                <c:pt idx="1202" formatCode="m/d/yy">
                  <c:v>46234</c:v>
                </c:pt>
                <c:pt idx="1203">
                  <c:v>43861</c:v>
                </c:pt>
                <c:pt idx="1204">
                  <c:v>43889</c:v>
                </c:pt>
                <c:pt idx="1205">
                  <c:v>43921</c:v>
                </c:pt>
                <c:pt idx="1206">
                  <c:v>43951</c:v>
                </c:pt>
                <c:pt idx="1207">
                  <c:v>43982</c:v>
                </c:pt>
                <c:pt idx="1208">
                  <c:v>44012</c:v>
                </c:pt>
                <c:pt idx="1209">
                  <c:v>44043</c:v>
                </c:pt>
                <c:pt idx="1210">
                  <c:v>44074</c:v>
                </c:pt>
                <c:pt idx="1211">
                  <c:v>44104</c:v>
                </c:pt>
                <c:pt idx="1212">
                  <c:v>44135</c:v>
                </c:pt>
                <c:pt idx="1213">
                  <c:v>44165</c:v>
                </c:pt>
                <c:pt idx="1214">
                  <c:v>44196</c:v>
                </c:pt>
                <c:pt idx="1215">
                  <c:v>44227</c:v>
                </c:pt>
                <c:pt idx="1216">
                  <c:v>44255</c:v>
                </c:pt>
                <c:pt idx="1217">
                  <c:v>44286</c:v>
                </c:pt>
                <c:pt idx="1218">
                  <c:v>44316</c:v>
                </c:pt>
                <c:pt idx="1219">
                  <c:v>44347</c:v>
                </c:pt>
                <c:pt idx="1220">
                  <c:v>44377</c:v>
                </c:pt>
                <c:pt idx="1221">
                  <c:v>44408</c:v>
                </c:pt>
                <c:pt idx="1222">
                  <c:v>44439</c:v>
                </c:pt>
                <c:pt idx="1223">
                  <c:v>44469</c:v>
                </c:pt>
                <c:pt idx="1224">
                  <c:v>44500</c:v>
                </c:pt>
                <c:pt idx="1225">
                  <c:v>44530</c:v>
                </c:pt>
                <c:pt idx="1226">
                  <c:v>44561</c:v>
                </c:pt>
                <c:pt idx="1227">
                  <c:v>44592</c:v>
                </c:pt>
                <c:pt idx="1228" formatCode="d\-mmm">
                  <c:v>44620</c:v>
                </c:pt>
                <c:pt idx="1229" formatCode="d\-mmm">
                  <c:v>44651</c:v>
                </c:pt>
                <c:pt idx="1230" formatCode="d\-mmm">
                  <c:v>44681</c:v>
                </c:pt>
                <c:pt idx="1231" formatCode="d\-mmm">
                  <c:v>44712</c:v>
                </c:pt>
                <c:pt idx="1232" formatCode="d\-mmm">
                  <c:v>44742</c:v>
                </c:pt>
                <c:pt idx="1233" formatCode="d\-mmm">
                  <c:v>44773</c:v>
                </c:pt>
                <c:pt idx="1234">
                  <c:v>44804</c:v>
                </c:pt>
                <c:pt idx="1235" formatCode="d\-mmm">
                  <c:v>44834</c:v>
                </c:pt>
                <c:pt idx="1236" formatCode="d\-mmm">
                  <c:v>44865</c:v>
                </c:pt>
                <c:pt idx="1237" formatCode="d\-mmm">
                  <c:v>44895</c:v>
                </c:pt>
                <c:pt idx="1238" formatCode="d\-mmm">
                  <c:v>44926</c:v>
                </c:pt>
                <c:pt idx="1239" formatCode="d\-mmm">
                  <c:v>44957</c:v>
                </c:pt>
                <c:pt idx="1240">
                  <c:v>44985</c:v>
                </c:pt>
                <c:pt idx="1241" formatCode="d\-mmm">
                  <c:v>45016</c:v>
                </c:pt>
                <c:pt idx="1242" formatCode="m/d/yy">
                  <c:v>45045</c:v>
                </c:pt>
                <c:pt idx="1243" formatCode="d\-mmm">
                  <c:v>45077</c:v>
                </c:pt>
                <c:pt idx="1244" formatCode="m/d/yy">
                  <c:v>45107</c:v>
                </c:pt>
                <c:pt idx="1245" formatCode="m/d/yy">
                  <c:v>45138</c:v>
                </c:pt>
                <c:pt idx="1246" formatCode="m/d/yy">
                  <c:v>45169</c:v>
                </c:pt>
                <c:pt idx="1247" formatCode="m/d/yy">
                  <c:v>45199</c:v>
                </c:pt>
                <c:pt idx="1248" formatCode="m/d/yy">
                  <c:v>45230</c:v>
                </c:pt>
                <c:pt idx="1249" formatCode="m/d/yy">
                  <c:v>45260</c:v>
                </c:pt>
                <c:pt idx="1250" formatCode="m/d/yy">
                  <c:v>45291</c:v>
                </c:pt>
                <c:pt idx="1251" formatCode="m/d/yy">
                  <c:v>45322</c:v>
                </c:pt>
                <c:pt idx="1252" formatCode="m/d/yy">
                  <c:v>45351</c:v>
                </c:pt>
                <c:pt idx="1253" formatCode="m/d/yy">
                  <c:v>45382</c:v>
                </c:pt>
                <c:pt idx="1254" formatCode="m/d/yy">
                  <c:v>45412</c:v>
                </c:pt>
                <c:pt idx="1255" formatCode="m/d/yy">
                  <c:v>45443</c:v>
                </c:pt>
                <c:pt idx="1256" formatCode="m/d/yy">
                  <c:v>45473</c:v>
                </c:pt>
                <c:pt idx="1257" formatCode="m/d/yy">
                  <c:v>45504</c:v>
                </c:pt>
                <c:pt idx="1258" formatCode="m/d/yy">
                  <c:v>45535</c:v>
                </c:pt>
                <c:pt idx="1259" formatCode="m/d/yy">
                  <c:v>45565</c:v>
                </c:pt>
                <c:pt idx="1260" formatCode="m/d/yy">
                  <c:v>45596</c:v>
                </c:pt>
                <c:pt idx="1261" formatCode="m/d/yy">
                  <c:v>45626</c:v>
                </c:pt>
                <c:pt idx="1262" formatCode="m/d/yy">
                  <c:v>45657</c:v>
                </c:pt>
                <c:pt idx="1263" formatCode="m/d/yy">
                  <c:v>45688</c:v>
                </c:pt>
                <c:pt idx="1264" formatCode="m/d/yy">
                  <c:v>45716</c:v>
                </c:pt>
                <c:pt idx="1265" formatCode="m/d/yy">
                  <c:v>45747</c:v>
                </c:pt>
                <c:pt idx="1266" formatCode="m/d/yy">
                  <c:v>45777</c:v>
                </c:pt>
                <c:pt idx="1267" formatCode="m/d/yy">
                  <c:v>45808</c:v>
                </c:pt>
                <c:pt idx="1268" formatCode="m/d/yy">
                  <c:v>45838</c:v>
                </c:pt>
                <c:pt idx="1269" formatCode="m/d/yy">
                  <c:v>45869</c:v>
                </c:pt>
                <c:pt idx="1270" formatCode="m/d/yy">
                  <c:v>45900</c:v>
                </c:pt>
                <c:pt idx="1271" formatCode="m/d/yy">
                  <c:v>45930</c:v>
                </c:pt>
                <c:pt idx="1272" formatCode="m/d/yy">
                  <c:v>45961</c:v>
                </c:pt>
                <c:pt idx="1273" formatCode="m/d/yy">
                  <c:v>45991</c:v>
                </c:pt>
                <c:pt idx="1274" formatCode="m/d/yy">
                  <c:v>46022</c:v>
                </c:pt>
                <c:pt idx="1275" formatCode="m/d/yy">
                  <c:v>46053</c:v>
                </c:pt>
                <c:pt idx="1276" formatCode="m/d/yy">
                  <c:v>46081</c:v>
                </c:pt>
                <c:pt idx="1277" formatCode="m/d/yy">
                  <c:v>46112</c:v>
                </c:pt>
                <c:pt idx="1278" formatCode="m/d/yy">
                  <c:v>46142</c:v>
                </c:pt>
                <c:pt idx="1279" formatCode="m/d/yy">
                  <c:v>46173</c:v>
                </c:pt>
                <c:pt idx="1280" formatCode="m/d/yy">
                  <c:v>46203</c:v>
                </c:pt>
                <c:pt idx="1281" formatCode="m/d/yy">
                  <c:v>46234</c:v>
                </c:pt>
                <c:pt idx="1282" formatCode="m/d/yy">
                  <c:v>46265</c:v>
                </c:pt>
              </c:numCache>
            </c:numRef>
          </c:cat>
          <c:val>
            <c:numRef>
              <c:f>(Sheet1!$B$1:$B$42,Sheet1!$B$1:$B$44,Sheet1!$B$1:$B$45,Sheet1!$B$1:$B$48,Sheet1!$B$1:$B$49,Sheet1!$B$1:$B$52,Sheet1!$B$1:$B$54,Sheet1!$B$1:$B$55,Sheet1!$B$1:$B$56,Sheet1!$B$1:$B$57,Sheet1!$B$1:$B$60,Sheet1!$B$1:$B$61,Sheet1!$B$1:$B$65,Sheet1!$B$1:$B$68,Sheet1!$B$1:$B$69,Sheet1!$B$1:$B$71,Sheet1!$B$1:$B$75,Sheet1!$B$1:$B$76,Sheet1!$B$1:$B$77,Sheet1!$B$1:$B$79,Sheet1!$B$1:$B$80)</c:f>
              <c:numCache>
                <c:formatCode>General</c:formatCode>
                <c:ptCount val="1283"/>
                <c:pt idx="0">
                  <c:v>9.66</c:v>
                </c:pt>
                <c:pt idx="1">
                  <c:v>10.09</c:v>
                </c:pt>
                <c:pt idx="2">
                  <c:v>9.8800000000000008</c:v>
                </c:pt>
                <c:pt idx="3">
                  <c:v>8.49</c:v>
                </c:pt>
                <c:pt idx="4">
                  <c:v>7.69</c:v>
                </c:pt>
                <c:pt idx="5">
                  <c:v>6.97</c:v>
                </c:pt>
                <c:pt idx="6">
                  <c:v>7.13</c:v>
                </c:pt>
                <c:pt idx="7">
                  <c:v>7.07</c:v>
                </c:pt>
                <c:pt idx="8">
                  <c:v>6.17</c:v>
                </c:pt>
                <c:pt idx="9">
                  <c:v>6.34</c:v>
                </c:pt>
                <c:pt idx="10">
                  <c:v>6.34</c:v>
                </c:pt>
                <c:pt idx="11">
                  <c:v>6.81</c:v>
                </c:pt>
                <c:pt idx="12">
                  <c:v>8.16</c:v>
                </c:pt>
                <c:pt idx="13">
                  <c:v>8.99</c:v>
                </c:pt>
                <c:pt idx="14">
                  <c:v>10.84</c:v>
                </c:pt>
                <c:pt idx="15">
                  <c:v>13.35</c:v>
                </c:pt>
                <c:pt idx="16">
                  <c:v>18.27</c:v>
                </c:pt>
                <c:pt idx="17">
                  <c:v>22.61</c:v>
                </c:pt>
                <c:pt idx="18">
                  <c:v>24.59</c:v>
                </c:pt>
                <c:pt idx="19">
                  <c:v>25.28</c:v>
                </c:pt>
                <c:pt idx="20">
                  <c:v>24.31</c:v>
                </c:pt>
                <c:pt idx="21">
                  <c:v>22.16</c:v>
                </c:pt>
                <c:pt idx="22">
                  <c:v>18.91</c:v>
                </c:pt>
                <c:pt idx="23">
                  <c:v>18.41</c:v>
                </c:pt>
                <c:pt idx="24">
                  <c:v>24.78</c:v>
                </c:pt>
                <c:pt idx="25">
                  <c:v>29.16</c:v>
                </c:pt>
                <c:pt idx="26">
                  <c:v>34.08</c:v>
                </c:pt>
                <c:pt idx="27">
                  <c:v>40.130000000000003</c:v>
                </c:pt>
                <c:pt idx="28">
                  <c:v>38.25</c:v>
                </c:pt>
                <c:pt idx="29">
                  <c:v>32.25</c:v>
                </c:pt>
                <c:pt idx="30">
                  <c:v>14</c:v>
                </c:pt>
                <c:pt idx="31">
                  <c:v>7.5</c:v>
                </c:pt>
                <c:pt idx="32">
                  <c:v>8</c:v>
                </c:pt>
                <c:pt idx="33">
                  <c:v>9.2200000000000006</c:v>
                </c:pt>
                <c:pt idx="34">
                  <c:v>10.75</c:v>
                </c:pt>
                <c:pt idx="35">
                  <c:v>10.78</c:v>
                </c:pt>
                <c:pt idx="36">
                  <c:v>12.8</c:v>
                </c:pt>
                <c:pt idx="37">
                  <c:v>13.59</c:v>
                </c:pt>
                <c:pt idx="38">
                  <c:v>14.06</c:v>
                </c:pt>
                <c:pt idx="39">
                  <c:v>14.27</c:v>
                </c:pt>
                <c:pt idx="40">
                  <c:v>13.8</c:v>
                </c:pt>
                <c:pt idx="41">
                  <c:v>9.6300000000000008</c:v>
                </c:pt>
                <c:pt idx="42">
                  <c:v>9.66</c:v>
                </c:pt>
                <c:pt idx="43">
                  <c:v>10.09</c:v>
                </c:pt>
                <c:pt idx="44">
                  <c:v>9.8800000000000008</c:v>
                </c:pt>
                <c:pt idx="45">
                  <c:v>8.49</c:v>
                </c:pt>
                <c:pt idx="46">
                  <c:v>7.69</c:v>
                </c:pt>
                <c:pt idx="47">
                  <c:v>6.97</c:v>
                </c:pt>
                <c:pt idx="48">
                  <c:v>7.13</c:v>
                </c:pt>
                <c:pt idx="49">
                  <c:v>7.07</c:v>
                </c:pt>
                <c:pt idx="50">
                  <c:v>6.17</c:v>
                </c:pt>
                <c:pt idx="51">
                  <c:v>6.34</c:v>
                </c:pt>
                <c:pt idx="52">
                  <c:v>6.34</c:v>
                </c:pt>
                <c:pt idx="53">
                  <c:v>6.81</c:v>
                </c:pt>
                <c:pt idx="54">
                  <c:v>8.16</c:v>
                </c:pt>
                <c:pt idx="55">
                  <c:v>8.99</c:v>
                </c:pt>
                <c:pt idx="56">
                  <c:v>10.84</c:v>
                </c:pt>
                <c:pt idx="57">
                  <c:v>13.35</c:v>
                </c:pt>
                <c:pt idx="58">
                  <c:v>18.27</c:v>
                </c:pt>
                <c:pt idx="59">
                  <c:v>22.61</c:v>
                </c:pt>
                <c:pt idx="60">
                  <c:v>24.59</c:v>
                </c:pt>
                <c:pt idx="61">
                  <c:v>25.28</c:v>
                </c:pt>
                <c:pt idx="62">
                  <c:v>24.31</c:v>
                </c:pt>
                <c:pt idx="63">
                  <c:v>22.16</c:v>
                </c:pt>
                <c:pt idx="64">
                  <c:v>18.91</c:v>
                </c:pt>
                <c:pt idx="65">
                  <c:v>18.41</c:v>
                </c:pt>
                <c:pt idx="66">
                  <c:v>24.78</c:v>
                </c:pt>
                <c:pt idx="67">
                  <c:v>29.16</c:v>
                </c:pt>
                <c:pt idx="68">
                  <c:v>34.08</c:v>
                </c:pt>
                <c:pt idx="69">
                  <c:v>40.130000000000003</c:v>
                </c:pt>
                <c:pt idx="70">
                  <c:v>38.25</c:v>
                </c:pt>
                <c:pt idx="71">
                  <c:v>32.25</c:v>
                </c:pt>
                <c:pt idx="72">
                  <c:v>14</c:v>
                </c:pt>
                <c:pt idx="73">
                  <c:v>7.5</c:v>
                </c:pt>
                <c:pt idx="74">
                  <c:v>8</c:v>
                </c:pt>
                <c:pt idx="75">
                  <c:v>9.2200000000000006</c:v>
                </c:pt>
                <c:pt idx="76">
                  <c:v>10.75</c:v>
                </c:pt>
                <c:pt idx="77">
                  <c:v>10.78</c:v>
                </c:pt>
                <c:pt idx="78">
                  <c:v>12.8</c:v>
                </c:pt>
                <c:pt idx="79">
                  <c:v>13.59</c:v>
                </c:pt>
                <c:pt idx="80">
                  <c:v>14.06</c:v>
                </c:pt>
                <c:pt idx="81">
                  <c:v>14.27</c:v>
                </c:pt>
                <c:pt idx="82">
                  <c:v>13.8</c:v>
                </c:pt>
                <c:pt idx="83">
                  <c:v>9.6300000000000008</c:v>
                </c:pt>
                <c:pt idx="84">
                  <c:v>6.59</c:v>
                </c:pt>
                <c:pt idx="85">
                  <c:v>6.94</c:v>
                </c:pt>
                <c:pt idx="86">
                  <c:v>9.66</c:v>
                </c:pt>
                <c:pt idx="87">
                  <c:v>10.09</c:v>
                </c:pt>
                <c:pt idx="88">
                  <c:v>9.8800000000000008</c:v>
                </c:pt>
                <c:pt idx="89">
                  <c:v>8.49</c:v>
                </c:pt>
                <c:pt idx="90">
                  <c:v>7.69</c:v>
                </c:pt>
                <c:pt idx="91">
                  <c:v>6.97</c:v>
                </c:pt>
                <c:pt idx="92">
                  <c:v>7.13</c:v>
                </c:pt>
                <c:pt idx="93">
                  <c:v>7.07</c:v>
                </c:pt>
                <c:pt idx="94">
                  <c:v>6.17</c:v>
                </c:pt>
                <c:pt idx="95">
                  <c:v>6.34</c:v>
                </c:pt>
                <c:pt idx="96">
                  <c:v>6.34</c:v>
                </c:pt>
                <c:pt idx="97">
                  <c:v>6.81</c:v>
                </c:pt>
                <c:pt idx="98">
                  <c:v>8.16</c:v>
                </c:pt>
                <c:pt idx="99">
                  <c:v>8.99</c:v>
                </c:pt>
                <c:pt idx="100">
                  <c:v>10.84</c:v>
                </c:pt>
                <c:pt idx="101">
                  <c:v>13.35</c:v>
                </c:pt>
                <c:pt idx="102">
                  <c:v>18.27</c:v>
                </c:pt>
                <c:pt idx="103">
                  <c:v>22.61</c:v>
                </c:pt>
                <c:pt idx="104">
                  <c:v>24.59</c:v>
                </c:pt>
                <c:pt idx="105">
                  <c:v>25.28</c:v>
                </c:pt>
                <c:pt idx="106">
                  <c:v>24.31</c:v>
                </c:pt>
                <c:pt idx="107">
                  <c:v>22.16</c:v>
                </c:pt>
                <c:pt idx="108">
                  <c:v>18.91</c:v>
                </c:pt>
                <c:pt idx="109">
                  <c:v>18.41</c:v>
                </c:pt>
                <c:pt idx="110">
                  <c:v>24.78</c:v>
                </c:pt>
                <c:pt idx="111">
                  <c:v>29.16</c:v>
                </c:pt>
                <c:pt idx="112">
                  <c:v>34.08</c:v>
                </c:pt>
                <c:pt idx="113">
                  <c:v>40.130000000000003</c:v>
                </c:pt>
                <c:pt idx="114">
                  <c:v>38.25</c:v>
                </c:pt>
                <c:pt idx="115">
                  <c:v>32.25</c:v>
                </c:pt>
                <c:pt idx="116">
                  <c:v>14</c:v>
                </c:pt>
                <c:pt idx="117">
                  <c:v>7.5</c:v>
                </c:pt>
                <c:pt idx="118">
                  <c:v>8</c:v>
                </c:pt>
                <c:pt idx="119">
                  <c:v>9.2200000000000006</c:v>
                </c:pt>
                <c:pt idx="120">
                  <c:v>10.75</c:v>
                </c:pt>
                <c:pt idx="121">
                  <c:v>10.78</c:v>
                </c:pt>
                <c:pt idx="122">
                  <c:v>12.8</c:v>
                </c:pt>
                <c:pt idx="123">
                  <c:v>13.59</c:v>
                </c:pt>
                <c:pt idx="124">
                  <c:v>14.06</c:v>
                </c:pt>
                <c:pt idx="125">
                  <c:v>14.27</c:v>
                </c:pt>
                <c:pt idx="126">
                  <c:v>13.8</c:v>
                </c:pt>
                <c:pt idx="127">
                  <c:v>9.6300000000000008</c:v>
                </c:pt>
                <c:pt idx="128">
                  <c:v>6.59</c:v>
                </c:pt>
                <c:pt idx="129">
                  <c:v>6.94</c:v>
                </c:pt>
                <c:pt idx="130">
                  <c:v>7.81</c:v>
                </c:pt>
                <c:pt idx="131">
                  <c:v>9.66</c:v>
                </c:pt>
                <c:pt idx="132">
                  <c:v>10.09</c:v>
                </c:pt>
                <c:pt idx="133">
                  <c:v>9.8800000000000008</c:v>
                </c:pt>
                <c:pt idx="134">
                  <c:v>8.49</c:v>
                </c:pt>
                <c:pt idx="135">
                  <c:v>7.69</c:v>
                </c:pt>
                <c:pt idx="136">
                  <c:v>6.97</c:v>
                </c:pt>
                <c:pt idx="137">
                  <c:v>7.13</c:v>
                </c:pt>
                <c:pt idx="138">
                  <c:v>7.07</c:v>
                </c:pt>
                <c:pt idx="139">
                  <c:v>6.17</c:v>
                </c:pt>
                <c:pt idx="140">
                  <c:v>6.34</c:v>
                </c:pt>
                <c:pt idx="141">
                  <c:v>6.34</c:v>
                </c:pt>
                <c:pt idx="142">
                  <c:v>6.81</c:v>
                </c:pt>
                <c:pt idx="143">
                  <c:v>8.16</c:v>
                </c:pt>
                <c:pt idx="144">
                  <c:v>8.99</c:v>
                </c:pt>
                <c:pt idx="145">
                  <c:v>10.84</c:v>
                </c:pt>
                <c:pt idx="146">
                  <c:v>13.35</c:v>
                </c:pt>
                <c:pt idx="147">
                  <c:v>18.27</c:v>
                </c:pt>
                <c:pt idx="148">
                  <c:v>22.61</c:v>
                </c:pt>
                <c:pt idx="149">
                  <c:v>24.59</c:v>
                </c:pt>
                <c:pt idx="150">
                  <c:v>25.28</c:v>
                </c:pt>
                <c:pt idx="151">
                  <c:v>24.31</c:v>
                </c:pt>
                <c:pt idx="152">
                  <c:v>22.16</c:v>
                </c:pt>
                <c:pt idx="153">
                  <c:v>18.91</c:v>
                </c:pt>
                <c:pt idx="154">
                  <c:v>18.41</c:v>
                </c:pt>
                <c:pt idx="155">
                  <c:v>24.78</c:v>
                </c:pt>
                <c:pt idx="156">
                  <c:v>29.16</c:v>
                </c:pt>
                <c:pt idx="157">
                  <c:v>34.08</c:v>
                </c:pt>
                <c:pt idx="158">
                  <c:v>40.130000000000003</c:v>
                </c:pt>
                <c:pt idx="159">
                  <c:v>38.25</c:v>
                </c:pt>
                <c:pt idx="160">
                  <c:v>32.25</c:v>
                </c:pt>
                <c:pt idx="161">
                  <c:v>14</c:v>
                </c:pt>
                <c:pt idx="162">
                  <c:v>7.5</c:v>
                </c:pt>
                <c:pt idx="163">
                  <c:v>8</c:v>
                </c:pt>
                <c:pt idx="164">
                  <c:v>9.2200000000000006</c:v>
                </c:pt>
                <c:pt idx="165">
                  <c:v>10.75</c:v>
                </c:pt>
                <c:pt idx="166">
                  <c:v>10.78</c:v>
                </c:pt>
                <c:pt idx="167">
                  <c:v>12.8</c:v>
                </c:pt>
                <c:pt idx="168">
                  <c:v>13.59</c:v>
                </c:pt>
                <c:pt idx="169">
                  <c:v>14.06</c:v>
                </c:pt>
                <c:pt idx="170">
                  <c:v>14.27</c:v>
                </c:pt>
                <c:pt idx="171">
                  <c:v>13.8</c:v>
                </c:pt>
                <c:pt idx="172">
                  <c:v>9.6300000000000008</c:v>
                </c:pt>
                <c:pt idx="173">
                  <c:v>6.59</c:v>
                </c:pt>
                <c:pt idx="174">
                  <c:v>6.94</c:v>
                </c:pt>
                <c:pt idx="175">
                  <c:v>7.81</c:v>
                </c:pt>
                <c:pt idx="176">
                  <c:v>9.4700000000000006</c:v>
                </c:pt>
                <c:pt idx="177">
                  <c:v>10.55</c:v>
                </c:pt>
                <c:pt idx="178">
                  <c:v>11.56</c:v>
                </c:pt>
                <c:pt idx="179">
                  <c:v>9.66</c:v>
                </c:pt>
                <c:pt idx="180">
                  <c:v>10.09</c:v>
                </c:pt>
                <c:pt idx="181">
                  <c:v>9.8800000000000008</c:v>
                </c:pt>
                <c:pt idx="182">
                  <c:v>8.49</c:v>
                </c:pt>
                <c:pt idx="183">
                  <c:v>7.69</c:v>
                </c:pt>
                <c:pt idx="184">
                  <c:v>6.97</c:v>
                </c:pt>
                <c:pt idx="185">
                  <c:v>7.13</c:v>
                </c:pt>
                <c:pt idx="186">
                  <c:v>7.07</c:v>
                </c:pt>
                <c:pt idx="187">
                  <c:v>6.17</c:v>
                </c:pt>
                <c:pt idx="188">
                  <c:v>6.34</c:v>
                </c:pt>
                <c:pt idx="189">
                  <c:v>6.34</c:v>
                </c:pt>
                <c:pt idx="190">
                  <c:v>6.81</c:v>
                </c:pt>
                <c:pt idx="191">
                  <c:v>8.16</c:v>
                </c:pt>
                <c:pt idx="192">
                  <c:v>8.99</c:v>
                </c:pt>
                <c:pt idx="193">
                  <c:v>10.84</c:v>
                </c:pt>
                <c:pt idx="194">
                  <c:v>13.35</c:v>
                </c:pt>
                <c:pt idx="195">
                  <c:v>18.27</c:v>
                </c:pt>
                <c:pt idx="196">
                  <c:v>22.61</c:v>
                </c:pt>
                <c:pt idx="197">
                  <c:v>24.59</c:v>
                </c:pt>
                <c:pt idx="198">
                  <c:v>25.28</c:v>
                </c:pt>
                <c:pt idx="199">
                  <c:v>24.31</c:v>
                </c:pt>
                <c:pt idx="200">
                  <c:v>22.16</c:v>
                </c:pt>
                <c:pt idx="201">
                  <c:v>18.91</c:v>
                </c:pt>
                <c:pt idx="202">
                  <c:v>18.41</c:v>
                </c:pt>
                <c:pt idx="203">
                  <c:v>24.78</c:v>
                </c:pt>
                <c:pt idx="204">
                  <c:v>29.16</c:v>
                </c:pt>
                <c:pt idx="205">
                  <c:v>34.08</c:v>
                </c:pt>
                <c:pt idx="206">
                  <c:v>40.130000000000003</c:v>
                </c:pt>
                <c:pt idx="207">
                  <c:v>38.25</c:v>
                </c:pt>
                <c:pt idx="208">
                  <c:v>32.25</c:v>
                </c:pt>
                <c:pt idx="209">
                  <c:v>14</c:v>
                </c:pt>
                <c:pt idx="210">
                  <c:v>7.5</c:v>
                </c:pt>
                <c:pt idx="211">
                  <c:v>8</c:v>
                </c:pt>
                <c:pt idx="212">
                  <c:v>9.2200000000000006</c:v>
                </c:pt>
                <c:pt idx="213">
                  <c:v>10.75</c:v>
                </c:pt>
                <c:pt idx="214">
                  <c:v>10.78</c:v>
                </c:pt>
                <c:pt idx="215">
                  <c:v>12.8</c:v>
                </c:pt>
                <c:pt idx="216">
                  <c:v>13.59</c:v>
                </c:pt>
                <c:pt idx="217">
                  <c:v>14.06</c:v>
                </c:pt>
                <c:pt idx="218">
                  <c:v>14.27</c:v>
                </c:pt>
                <c:pt idx="219">
                  <c:v>13.8</c:v>
                </c:pt>
                <c:pt idx="220">
                  <c:v>9.6300000000000008</c:v>
                </c:pt>
                <c:pt idx="221">
                  <c:v>6.59</c:v>
                </c:pt>
                <c:pt idx="222">
                  <c:v>6.94</c:v>
                </c:pt>
                <c:pt idx="223">
                  <c:v>7.81</c:v>
                </c:pt>
                <c:pt idx="224">
                  <c:v>9.4700000000000006</c:v>
                </c:pt>
                <c:pt idx="225">
                  <c:v>10.55</c:v>
                </c:pt>
                <c:pt idx="226">
                  <c:v>11.56</c:v>
                </c:pt>
                <c:pt idx="227">
                  <c:v>11.8</c:v>
                </c:pt>
                <c:pt idx="228">
                  <c:v>9.66</c:v>
                </c:pt>
                <c:pt idx="229">
                  <c:v>10.09</c:v>
                </c:pt>
                <c:pt idx="230">
                  <c:v>9.8800000000000008</c:v>
                </c:pt>
                <c:pt idx="231">
                  <c:v>8.49</c:v>
                </c:pt>
                <c:pt idx="232">
                  <c:v>7.69</c:v>
                </c:pt>
                <c:pt idx="233">
                  <c:v>6.97</c:v>
                </c:pt>
                <c:pt idx="234">
                  <c:v>7.13</c:v>
                </c:pt>
                <c:pt idx="235">
                  <c:v>7.07</c:v>
                </c:pt>
                <c:pt idx="236">
                  <c:v>6.17</c:v>
                </c:pt>
                <c:pt idx="237">
                  <c:v>6.34</c:v>
                </c:pt>
                <c:pt idx="238">
                  <c:v>6.34</c:v>
                </c:pt>
                <c:pt idx="239">
                  <c:v>6.81</c:v>
                </c:pt>
                <c:pt idx="240">
                  <c:v>8.16</c:v>
                </c:pt>
                <c:pt idx="241">
                  <c:v>8.99</c:v>
                </c:pt>
                <c:pt idx="242">
                  <c:v>10.84</c:v>
                </c:pt>
                <c:pt idx="243">
                  <c:v>13.35</c:v>
                </c:pt>
                <c:pt idx="244">
                  <c:v>18.27</c:v>
                </c:pt>
                <c:pt idx="245">
                  <c:v>22.61</c:v>
                </c:pt>
                <c:pt idx="246">
                  <c:v>24.59</c:v>
                </c:pt>
                <c:pt idx="247">
                  <c:v>25.28</c:v>
                </c:pt>
                <c:pt idx="248">
                  <c:v>24.31</c:v>
                </c:pt>
                <c:pt idx="249">
                  <c:v>22.16</c:v>
                </c:pt>
                <c:pt idx="250">
                  <c:v>18.91</c:v>
                </c:pt>
                <c:pt idx="251">
                  <c:v>18.41</c:v>
                </c:pt>
                <c:pt idx="252">
                  <c:v>24.78</c:v>
                </c:pt>
                <c:pt idx="253">
                  <c:v>29.16</c:v>
                </c:pt>
                <c:pt idx="254">
                  <c:v>34.08</c:v>
                </c:pt>
                <c:pt idx="255">
                  <c:v>40.130000000000003</c:v>
                </c:pt>
                <c:pt idx="256">
                  <c:v>38.25</c:v>
                </c:pt>
                <c:pt idx="257">
                  <c:v>32.25</c:v>
                </c:pt>
                <c:pt idx="258">
                  <c:v>14</c:v>
                </c:pt>
                <c:pt idx="259">
                  <c:v>7.5</c:v>
                </c:pt>
                <c:pt idx="260">
                  <c:v>8</c:v>
                </c:pt>
                <c:pt idx="261">
                  <c:v>9.2200000000000006</c:v>
                </c:pt>
                <c:pt idx="262">
                  <c:v>10.75</c:v>
                </c:pt>
                <c:pt idx="263">
                  <c:v>10.78</c:v>
                </c:pt>
                <c:pt idx="264">
                  <c:v>12.8</c:v>
                </c:pt>
                <c:pt idx="265">
                  <c:v>13.59</c:v>
                </c:pt>
                <c:pt idx="266">
                  <c:v>14.06</c:v>
                </c:pt>
                <c:pt idx="267">
                  <c:v>14.27</c:v>
                </c:pt>
                <c:pt idx="268">
                  <c:v>13.8</c:v>
                </c:pt>
                <c:pt idx="269">
                  <c:v>9.6300000000000008</c:v>
                </c:pt>
                <c:pt idx="270">
                  <c:v>6.59</c:v>
                </c:pt>
                <c:pt idx="271">
                  <c:v>6.94</c:v>
                </c:pt>
                <c:pt idx="272">
                  <c:v>7.81</c:v>
                </c:pt>
                <c:pt idx="273">
                  <c:v>9.4700000000000006</c:v>
                </c:pt>
                <c:pt idx="274">
                  <c:v>10.55</c:v>
                </c:pt>
                <c:pt idx="275">
                  <c:v>11.56</c:v>
                </c:pt>
                <c:pt idx="276">
                  <c:v>11.8</c:v>
                </c:pt>
                <c:pt idx="277">
                  <c:v>12.63</c:v>
                </c:pt>
                <c:pt idx="278">
                  <c:v>13.13</c:v>
                </c:pt>
                <c:pt idx="279">
                  <c:v>14.74</c:v>
                </c:pt>
                <c:pt idx="280">
                  <c:v>9.66</c:v>
                </c:pt>
                <c:pt idx="281">
                  <c:v>10.09</c:v>
                </c:pt>
                <c:pt idx="282">
                  <c:v>9.8800000000000008</c:v>
                </c:pt>
                <c:pt idx="283">
                  <c:v>8.49</c:v>
                </c:pt>
                <c:pt idx="284">
                  <c:v>7.69</c:v>
                </c:pt>
                <c:pt idx="285">
                  <c:v>6.97</c:v>
                </c:pt>
                <c:pt idx="286">
                  <c:v>7.13</c:v>
                </c:pt>
                <c:pt idx="287">
                  <c:v>7.07</c:v>
                </c:pt>
                <c:pt idx="288">
                  <c:v>6.17</c:v>
                </c:pt>
                <c:pt idx="289">
                  <c:v>6.34</c:v>
                </c:pt>
                <c:pt idx="290">
                  <c:v>6.34</c:v>
                </c:pt>
                <c:pt idx="291">
                  <c:v>6.81</c:v>
                </c:pt>
                <c:pt idx="292">
                  <c:v>8.16</c:v>
                </c:pt>
                <c:pt idx="293">
                  <c:v>8.99</c:v>
                </c:pt>
                <c:pt idx="294">
                  <c:v>10.84</c:v>
                </c:pt>
                <c:pt idx="295">
                  <c:v>13.35</c:v>
                </c:pt>
                <c:pt idx="296">
                  <c:v>18.27</c:v>
                </c:pt>
                <c:pt idx="297">
                  <c:v>22.61</c:v>
                </c:pt>
                <c:pt idx="298">
                  <c:v>24.59</c:v>
                </c:pt>
                <c:pt idx="299">
                  <c:v>25.28</c:v>
                </c:pt>
                <c:pt idx="300">
                  <c:v>24.31</c:v>
                </c:pt>
                <c:pt idx="301">
                  <c:v>22.16</c:v>
                </c:pt>
                <c:pt idx="302">
                  <c:v>18.91</c:v>
                </c:pt>
                <c:pt idx="303">
                  <c:v>18.41</c:v>
                </c:pt>
                <c:pt idx="304">
                  <c:v>24.78</c:v>
                </c:pt>
                <c:pt idx="305">
                  <c:v>29.16</c:v>
                </c:pt>
                <c:pt idx="306">
                  <c:v>34.08</c:v>
                </c:pt>
                <c:pt idx="307">
                  <c:v>40.130000000000003</c:v>
                </c:pt>
                <c:pt idx="308">
                  <c:v>38.25</c:v>
                </c:pt>
                <c:pt idx="309">
                  <c:v>32.25</c:v>
                </c:pt>
                <c:pt idx="310">
                  <c:v>14</c:v>
                </c:pt>
                <c:pt idx="311">
                  <c:v>7.5</c:v>
                </c:pt>
                <c:pt idx="312">
                  <c:v>8</c:v>
                </c:pt>
                <c:pt idx="313">
                  <c:v>9.2200000000000006</c:v>
                </c:pt>
                <c:pt idx="314">
                  <c:v>10.75</c:v>
                </c:pt>
                <c:pt idx="315">
                  <c:v>10.78</c:v>
                </c:pt>
                <c:pt idx="316">
                  <c:v>12.8</c:v>
                </c:pt>
                <c:pt idx="317">
                  <c:v>13.59</c:v>
                </c:pt>
                <c:pt idx="318">
                  <c:v>14.06</c:v>
                </c:pt>
                <c:pt idx="319">
                  <c:v>14.27</c:v>
                </c:pt>
                <c:pt idx="320">
                  <c:v>13.8</c:v>
                </c:pt>
                <c:pt idx="321">
                  <c:v>9.6300000000000008</c:v>
                </c:pt>
                <c:pt idx="322">
                  <c:v>6.59</c:v>
                </c:pt>
                <c:pt idx="323">
                  <c:v>6.94</c:v>
                </c:pt>
                <c:pt idx="324">
                  <c:v>7.81</c:v>
                </c:pt>
                <c:pt idx="325">
                  <c:v>9.4700000000000006</c:v>
                </c:pt>
                <c:pt idx="326">
                  <c:v>10.55</c:v>
                </c:pt>
                <c:pt idx="327">
                  <c:v>11.56</c:v>
                </c:pt>
                <c:pt idx="328">
                  <c:v>11.8</c:v>
                </c:pt>
                <c:pt idx="329">
                  <c:v>12.63</c:v>
                </c:pt>
                <c:pt idx="330">
                  <c:v>13.13</c:v>
                </c:pt>
                <c:pt idx="331">
                  <c:v>14.74</c:v>
                </c:pt>
                <c:pt idx="332">
                  <c:v>15.47</c:v>
                </c:pt>
                <c:pt idx="333">
                  <c:v>16.329999999999998</c:v>
                </c:pt>
                <c:pt idx="334">
                  <c:v>9.66</c:v>
                </c:pt>
                <c:pt idx="335">
                  <c:v>10.09</c:v>
                </c:pt>
                <c:pt idx="336">
                  <c:v>9.8800000000000008</c:v>
                </c:pt>
                <c:pt idx="337">
                  <c:v>8.49</c:v>
                </c:pt>
                <c:pt idx="338">
                  <c:v>7.69</c:v>
                </c:pt>
                <c:pt idx="339">
                  <c:v>6.97</c:v>
                </c:pt>
                <c:pt idx="340">
                  <c:v>7.13</c:v>
                </c:pt>
                <c:pt idx="341">
                  <c:v>7.07</c:v>
                </c:pt>
                <c:pt idx="342">
                  <c:v>6.17</c:v>
                </c:pt>
                <c:pt idx="343">
                  <c:v>6.34</c:v>
                </c:pt>
                <c:pt idx="344">
                  <c:v>6.34</c:v>
                </c:pt>
                <c:pt idx="345">
                  <c:v>6.81</c:v>
                </c:pt>
                <c:pt idx="346">
                  <c:v>8.16</c:v>
                </c:pt>
                <c:pt idx="347">
                  <c:v>8.99</c:v>
                </c:pt>
                <c:pt idx="348">
                  <c:v>10.84</c:v>
                </c:pt>
                <c:pt idx="349">
                  <c:v>13.35</c:v>
                </c:pt>
                <c:pt idx="350">
                  <c:v>18.27</c:v>
                </c:pt>
                <c:pt idx="351">
                  <c:v>22.61</c:v>
                </c:pt>
                <c:pt idx="352">
                  <c:v>24.59</c:v>
                </c:pt>
                <c:pt idx="353">
                  <c:v>25.28</c:v>
                </c:pt>
                <c:pt idx="354">
                  <c:v>24.31</c:v>
                </c:pt>
                <c:pt idx="355">
                  <c:v>22.16</c:v>
                </c:pt>
                <c:pt idx="356">
                  <c:v>18.91</c:v>
                </c:pt>
                <c:pt idx="357">
                  <c:v>18.41</c:v>
                </c:pt>
                <c:pt idx="358">
                  <c:v>24.78</c:v>
                </c:pt>
                <c:pt idx="359">
                  <c:v>29.16</c:v>
                </c:pt>
                <c:pt idx="360">
                  <c:v>34.08</c:v>
                </c:pt>
                <c:pt idx="361">
                  <c:v>40.130000000000003</c:v>
                </c:pt>
                <c:pt idx="362">
                  <c:v>38.25</c:v>
                </c:pt>
                <c:pt idx="363">
                  <c:v>32.25</c:v>
                </c:pt>
                <c:pt idx="364">
                  <c:v>14</c:v>
                </c:pt>
                <c:pt idx="365">
                  <c:v>7.5</c:v>
                </c:pt>
                <c:pt idx="366">
                  <c:v>8</c:v>
                </c:pt>
                <c:pt idx="367">
                  <c:v>9.2200000000000006</c:v>
                </c:pt>
                <c:pt idx="368">
                  <c:v>10.75</c:v>
                </c:pt>
                <c:pt idx="369">
                  <c:v>10.78</c:v>
                </c:pt>
                <c:pt idx="370">
                  <c:v>12.8</c:v>
                </c:pt>
                <c:pt idx="371">
                  <c:v>13.59</c:v>
                </c:pt>
                <c:pt idx="372">
                  <c:v>14.06</c:v>
                </c:pt>
                <c:pt idx="373">
                  <c:v>14.27</c:v>
                </c:pt>
                <c:pt idx="374">
                  <c:v>13.8</c:v>
                </c:pt>
                <c:pt idx="375">
                  <c:v>9.6300000000000008</c:v>
                </c:pt>
                <c:pt idx="376">
                  <c:v>6.59</c:v>
                </c:pt>
                <c:pt idx="377">
                  <c:v>6.94</c:v>
                </c:pt>
                <c:pt idx="378">
                  <c:v>7.81</c:v>
                </c:pt>
                <c:pt idx="379">
                  <c:v>9.4700000000000006</c:v>
                </c:pt>
                <c:pt idx="380">
                  <c:v>10.55</c:v>
                </c:pt>
                <c:pt idx="381">
                  <c:v>11.56</c:v>
                </c:pt>
                <c:pt idx="382">
                  <c:v>11.8</c:v>
                </c:pt>
                <c:pt idx="383">
                  <c:v>12.63</c:v>
                </c:pt>
                <c:pt idx="384">
                  <c:v>13.13</c:v>
                </c:pt>
                <c:pt idx="385">
                  <c:v>14.74</c:v>
                </c:pt>
                <c:pt idx="386">
                  <c:v>15.47</c:v>
                </c:pt>
                <c:pt idx="387">
                  <c:v>16.329999999999998</c:v>
                </c:pt>
                <c:pt idx="388">
                  <c:v>17.579999999999998</c:v>
                </c:pt>
                <c:pt idx="389">
                  <c:v>9.66</c:v>
                </c:pt>
                <c:pt idx="390">
                  <c:v>10.09</c:v>
                </c:pt>
                <c:pt idx="391">
                  <c:v>9.8800000000000008</c:v>
                </c:pt>
                <c:pt idx="392">
                  <c:v>8.49</c:v>
                </c:pt>
                <c:pt idx="393">
                  <c:v>7.69</c:v>
                </c:pt>
                <c:pt idx="394">
                  <c:v>6.97</c:v>
                </c:pt>
                <c:pt idx="395">
                  <c:v>7.13</c:v>
                </c:pt>
                <c:pt idx="396">
                  <c:v>7.07</c:v>
                </c:pt>
                <c:pt idx="397">
                  <c:v>6.17</c:v>
                </c:pt>
                <c:pt idx="398">
                  <c:v>6.34</c:v>
                </c:pt>
                <c:pt idx="399">
                  <c:v>6.34</c:v>
                </c:pt>
                <c:pt idx="400">
                  <c:v>6.81</c:v>
                </c:pt>
                <c:pt idx="401">
                  <c:v>8.16</c:v>
                </c:pt>
                <c:pt idx="402">
                  <c:v>8.99</c:v>
                </c:pt>
                <c:pt idx="403">
                  <c:v>10.84</c:v>
                </c:pt>
                <c:pt idx="404">
                  <c:v>13.35</c:v>
                </c:pt>
                <c:pt idx="405">
                  <c:v>18.27</c:v>
                </c:pt>
                <c:pt idx="406">
                  <c:v>22.61</c:v>
                </c:pt>
                <c:pt idx="407">
                  <c:v>24.59</c:v>
                </c:pt>
                <c:pt idx="408">
                  <c:v>25.28</c:v>
                </c:pt>
                <c:pt idx="409">
                  <c:v>24.31</c:v>
                </c:pt>
                <c:pt idx="410">
                  <c:v>22.16</c:v>
                </c:pt>
                <c:pt idx="411">
                  <c:v>18.91</c:v>
                </c:pt>
                <c:pt idx="412">
                  <c:v>18.41</c:v>
                </c:pt>
                <c:pt idx="413">
                  <c:v>24.78</c:v>
                </c:pt>
                <c:pt idx="414">
                  <c:v>29.16</c:v>
                </c:pt>
                <c:pt idx="415">
                  <c:v>34.08</c:v>
                </c:pt>
                <c:pt idx="416">
                  <c:v>40.130000000000003</c:v>
                </c:pt>
                <c:pt idx="417">
                  <c:v>38.25</c:v>
                </c:pt>
                <c:pt idx="418">
                  <c:v>32.25</c:v>
                </c:pt>
                <c:pt idx="419">
                  <c:v>14</c:v>
                </c:pt>
                <c:pt idx="420">
                  <c:v>7.5</c:v>
                </c:pt>
                <c:pt idx="421">
                  <c:v>8</c:v>
                </c:pt>
                <c:pt idx="422">
                  <c:v>9.2200000000000006</c:v>
                </c:pt>
                <c:pt idx="423">
                  <c:v>10.75</c:v>
                </c:pt>
                <c:pt idx="424">
                  <c:v>10.78</c:v>
                </c:pt>
                <c:pt idx="425">
                  <c:v>12.8</c:v>
                </c:pt>
                <c:pt idx="426">
                  <c:v>13.59</c:v>
                </c:pt>
                <c:pt idx="427">
                  <c:v>14.06</c:v>
                </c:pt>
                <c:pt idx="428">
                  <c:v>14.27</c:v>
                </c:pt>
                <c:pt idx="429">
                  <c:v>13.8</c:v>
                </c:pt>
                <c:pt idx="430">
                  <c:v>9.6300000000000008</c:v>
                </c:pt>
                <c:pt idx="431">
                  <c:v>6.59</c:v>
                </c:pt>
                <c:pt idx="432">
                  <c:v>6.94</c:v>
                </c:pt>
                <c:pt idx="433">
                  <c:v>7.81</c:v>
                </c:pt>
                <c:pt idx="434">
                  <c:v>9.4700000000000006</c:v>
                </c:pt>
                <c:pt idx="435">
                  <c:v>10.55</c:v>
                </c:pt>
                <c:pt idx="436">
                  <c:v>11.56</c:v>
                </c:pt>
                <c:pt idx="437">
                  <c:v>11.8</c:v>
                </c:pt>
                <c:pt idx="438">
                  <c:v>12.63</c:v>
                </c:pt>
                <c:pt idx="439">
                  <c:v>13.13</c:v>
                </c:pt>
                <c:pt idx="440">
                  <c:v>14.74</c:v>
                </c:pt>
                <c:pt idx="441">
                  <c:v>15.47</c:v>
                </c:pt>
                <c:pt idx="442">
                  <c:v>16.329999999999998</c:v>
                </c:pt>
                <c:pt idx="443">
                  <c:v>17.579999999999998</c:v>
                </c:pt>
                <c:pt idx="444">
                  <c:v>18.34</c:v>
                </c:pt>
                <c:pt idx="445">
                  <c:v>9.66</c:v>
                </c:pt>
                <c:pt idx="446">
                  <c:v>10.09</c:v>
                </c:pt>
                <c:pt idx="447">
                  <c:v>9.8800000000000008</c:v>
                </c:pt>
                <c:pt idx="448">
                  <c:v>8.49</c:v>
                </c:pt>
                <c:pt idx="449">
                  <c:v>7.69</c:v>
                </c:pt>
                <c:pt idx="450">
                  <c:v>6.97</c:v>
                </c:pt>
                <c:pt idx="451">
                  <c:v>7.13</c:v>
                </c:pt>
                <c:pt idx="452">
                  <c:v>7.07</c:v>
                </c:pt>
                <c:pt idx="453">
                  <c:v>6.17</c:v>
                </c:pt>
                <c:pt idx="454">
                  <c:v>6.34</c:v>
                </c:pt>
                <c:pt idx="455">
                  <c:v>6.34</c:v>
                </c:pt>
                <c:pt idx="456">
                  <c:v>6.81</c:v>
                </c:pt>
                <c:pt idx="457">
                  <c:v>8.16</c:v>
                </c:pt>
                <c:pt idx="458">
                  <c:v>8.99</c:v>
                </c:pt>
                <c:pt idx="459">
                  <c:v>10.84</c:v>
                </c:pt>
                <c:pt idx="460">
                  <c:v>13.35</c:v>
                </c:pt>
                <c:pt idx="461">
                  <c:v>18.27</c:v>
                </c:pt>
                <c:pt idx="462">
                  <c:v>22.61</c:v>
                </c:pt>
                <c:pt idx="463">
                  <c:v>24.59</c:v>
                </c:pt>
                <c:pt idx="464">
                  <c:v>25.28</c:v>
                </c:pt>
                <c:pt idx="465">
                  <c:v>24.31</c:v>
                </c:pt>
                <c:pt idx="466">
                  <c:v>22.16</c:v>
                </c:pt>
                <c:pt idx="467">
                  <c:v>18.91</c:v>
                </c:pt>
                <c:pt idx="468">
                  <c:v>18.41</c:v>
                </c:pt>
                <c:pt idx="469">
                  <c:v>24.78</c:v>
                </c:pt>
                <c:pt idx="470">
                  <c:v>29.16</c:v>
                </c:pt>
                <c:pt idx="471">
                  <c:v>34.08</c:v>
                </c:pt>
                <c:pt idx="472">
                  <c:v>40.130000000000003</c:v>
                </c:pt>
                <c:pt idx="473">
                  <c:v>38.25</c:v>
                </c:pt>
                <c:pt idx="474">
                  <c:v>32.25</c:v>
                </c:pt>
                <c:pt idx="475">
                  <c:v>14</c:v>
                </c:pt>
                <c:pt idx="476">
                  <c:v>7.5</c:v>
                </c:pt>
                <c:pt idx="477">
                  <c:v>8</c:v>
                </c:pt>
                <c:pt idx="478">
                  <c:v>9.2200000000000006</c:v>
                </c:pt>
                <c:pt idx="479">
                  <c:v>10.75</c:v>
                </c:pt>
                <c:pt idx="480">
                  <c:v>10.78</c:v>
                </c:pt>
                <c:pt idx="481">
                  <c:v>12.8</c:v>
                </c:pt>
                <c:pt idx="482">
                  <c:v>13.59</c:v>
                </c:pt>
                <c:pt idx="483">
                  <c:v>14.06</c:v>
                </c:pt>
                <c:pt idx="484">
                  <c:v>14.27</c:v>
                </c:pt>
                <c:pt idx="485">
                  <c:v>13.8</c:v>
                </c:pt>
                <c:pt idx="486">
                  <c:v>9.6300000000000008</c:v>
                </c:pt>
                <c:pt idx="487">
                  <c:v>6.59</c:v>
                </c:pt>
                <c:pt idx="488">
                  <c:v>6.94</c:v>
                </c:pt>
                <c:pt idx="489">
                  <c:v>7.81</c:v>
                </c:pt>
                <c:pt idx="490">
                  <c:v>9.4700000000000006</c:v>
                </c:pt>
                <c:pt idx="491">
                  <c:v>10.55</c:v>
                </c:pt>
                <c:pt idx="492">
                  <c:v>11.56</c:v>
                </c:pt>
                <c:pt idx="493">
                  <c:v>11.8</c:v>
                </c:pt>
                <c:pt idx="494">
                  <c:v>12.63</c:v>
                </c:pt>
                <c:pt idx="495">
                  <c:v>13.13</c:v>
                </c:pt>
                <c:pt idx="496">
                  <c:v>14.74</c:v>
                </c:pt>
                <c:pt idx="497">
                  <c:v>15.47</c:v>
                </c:pt>
                <c:pt idx="498">
                  <c:v>16.329999999999998</c:v>
                </c:pt>
                <c:pt idx="499">
                  <c:v>17.579999999999998</c:v>
                </c:pt>
                <c:pt idx="500">
                  <c:v>18.34</c:v>
                </c:pt>
                <c:pt idx="501">
                  <c:v>18.34</c:v>
                </c:pt>
                <c:pt idx="502">
                  <c:v>9.66</c:v>
                </c:pt>
                <c:pt idx="503">
                  <c:v>10.09</c:v>
                </c:pt>
                <c:pt idx="504">
                  <c:v>9.8800000000000008</c:v>
                </c:pt>
                <c:pt idx="505">
                  <c:v>8.49</c:v>
                </c:pt>
                <c:pt idx="506">
                  <c:v>7.69</c:v>
                </c:pt>
                <c:pt idx="507">
                  <c:v>6.97</c:v>
                </c:pt>
                <c:pt idx="508">
                  <c:v>7.13</c:v>
                </c:pt>
                <c:pt idx="509">
                  <c:v>7.07</c:v>
                </c:pt>
                <c:pt idx="510">
                  <c:v>6.17</c:v>
                </c:pt>
                <c:pt idx="511">
                  <c:v>6.34</c:v>
                </c:pt>
                <c:pt idx="512">
                  <c:v>6.34</c:v>
                </c:pt>
                <c:pt idx="513">
                  <c:v>6.81</c:v>
                </c:pt>
                <c:pt idx="514">
                  <c:v>8.16</c:v>
                </c:pt>
                <c:pt idx="515">
                  <c:v>8.99</c:v>
                </c:pt>
                <c:pt idx="516">
                  <c:v>10.84</c:v>
                </c:pt>
                <c:pt idx="517">
                  <c:v>13.35</c:v>
                </c:pt>
                <c:pt idx="518">
                  <c:v>18.27</c:v>
                </c:pt>
                <c:pt idx="519">
                  <c:v>22.61</c:v>
                </c:pt>
                <c:pt idx="520">
                  <c:v>24.59</c:v>
                </c:pt>
                <c:pt idx="521">
                  <c:v>25.28</c:v>
                </c:pt>
                <c:pt idx="522">
                  <c:v>24.31</c:v>
                </c:pt>
                <c:pt idx="523">
                  <c:v>22.16</c:v>
                </c:pt>
                <c:pt idx="524">
                  <c:v>18.91</c:v>
                </c:pt>
                <c:pt idx="525">
                  <c:v>18.41</c:v>
                </c:pt>
                <c:pt idx="526">
                  <c:v>24.78</c:v>
                </c:pt>
                <c:pt idx="527">
                  <c:v>29.16</c:v>
                </c:pt>
                <c:pt idx="528">
                  <c:v>34.08</c:v>
                </c:pt>
                <c:pt idx="529">
                  <c:v>40.130000000000003</c:v>
                </c:pt>
                <c:pt idx="530">
                  <c:v>38.25</c:v>
                </c:pt>
                <c:pt idx="531">
                  <c:v>32.25</c:v>
                </c:pt>
                <c:pt idx="532">
                  <c:v>14</c:v>
                </c:pt>
                <c:pt idx="533">
                  <c:v>7.5</c:v>
                </c:pt>
                <c:pt idx="534">
                  <c:v>8</c:v>
                </c:pt>
                <c:pt idx="535">
                  <c:v>9.2200000000000006</c:v>
                </c:pt>
                <c:pt idx="536">
                  <c:v>10.75</c:v>
                </c:pt>
                <c:pt idx="537">
                  <c:v>10.78</c:v>
                </c:pt>
                <c:pt idx="538">
                  <c:v>12.8</c:v>
                </c:pt>
                <c:pt idx="539">
                  <c:v>13.59</c:v>
                </c:pt>
                <c:pt idx="540">
                  <c:v>14.06</c:v>
                </c:pt>
                <c:pt idx="541">
                  <c:v>14.27</c:v>
                </c:pt>
                <c:pt idx="542">
                  <c:v>13.8</c:v>
                </c:pt>
                <c:pt idx="543">
                  <c:v>9.6300000000000008</c:v>
                </c:pt>
                <c:pt idx="544">
                  <c:v>6.59</c:v>
                </c:pt>
                <c:pt idx="545">
                  <c:v>6.94</c:v>
                </c:pt>
                <c:pt idx="546">
                  <c:v>7.81</c:v>
                </c:pt>
                <c:pt idx="547">
                  <c:v>9.4700000000000006</c:v>
                </c:pt>
                <c:pt idx="548">
                  <c:v>10.55</c:v>
                </c:pt>
                <c:pt idx="549">
                  <c:v>11.56</c:v>
                </c:pt>
                <c:pt idx="550">
                  <c:v>11.8</c:v>
                </c:pt>
                <c:pt idx="551">
                  <c:v>12.63</c:v>
                </c:pt>
                <c:pt idx="552">
                  <c:v>13.13</c:v>
                </c:pt>
                <c:pt idx="553">
                  <c:v>14.74</c:v>
                </c:pt>
                <c:pt idx="554">
                  <c:v>15.47</c:v>
                </c:pt>
                <c:pt idx="555">
                  <c:v>16.329999999999998</c:v>
                </c:pt>
                <c:pt idx="556">
                  <c:v>17.579999999999998</c:v>
                </c:pt>
                <c:pt idx="557">
                  <c:v>18.34</c:v>
                </c:pt>
                <c:pt idx="558">
                  <c:v>18.34</c:v>
                </c:pt>
                <c:pt idx="559">
                  <c:v>17.190000000000001</c:v>
                </c:pt>
                <c:pt idx="560">
                  <c:v>16.13</c:v>
                </c:pt>
                <c:pt idx="561">
                  <c:v>15.94</c:v>
                </c:pt>
                <c:pt idx="562">
                  <c:v>9.66</c:v>
                </c:pt>
                <c:pt idx="563">
                  <c:v>10.09</c:v>
                </c:pt>
                <c:pt idx="564">
                  <c:v>9.8800000000000008</c:v>
                </c:pt>
                <c:pt idx="565">
                  <c:v>8.49</c:v>
                </c:pt>
                <c:pt idx="566">
                  <c:v>7.69</c:v>
                </c:pt>
                <c:pt idx="567">
                  <c:v>6.97</c:v>
                </c:pt>
                <c:pt idx="568">
                  <c:v>7.13</c:v>
                </c:pt>
                <c:pt idx="569">
                  <c:v>7.07</c:v>
                </c:pt>
                <c:pt idx="570">
                  <c:v>6.17</c:v>
                </c:pt>
                <c:pt idx="571">
                  <c:v>6.34</c:v>
                </c:pt>
                <c:pt idx="572">
                  <c:v>6.34</c:v>
                </c:pt>
                <c:pt idx="573">
                  <c:v>6.81</c:v>
                </c:pt>
                <c:pt idx="574">
                  <c:v>8.16</c:v>
                </c:pt>
                <c:pt idx="575">
                  <c:v>8.99</c:v>
                </c:pt>
                <c:pt idx="576">
                  <c:v>10.84</c:v>
                </c:pt>
                <c:pt idx="577">
                  <c:v>13.35</c:v>
                </c:pt>
                <c:pt idx="578">
                  <c:v>18.27</c:v>
                </c:pt>
                <c:pt idx="579">
                  <c:v>22.61</c:v>
                </c:pt>
                <c:pt idx="580">
                  <c:v>24.59</c:v>
                </c:pt>
                <c:pt idx="581">
                  <c:v>25.28</c:v>
                </c:pt>
                <c:pt idx="582">
                  <c:v>24.31</c:v>
                </c:pt>
                <c:pt idx="583">
                  <c:v>22.16</c:v>
                </c:pt>
                <c:pt idx="584">
                  <c:v>18.91</c:v>
                </c:pt>
                <c:pt idx="585">
                  <c:v>18.41</c:v>
                </c:pt>
                <c:pt idx="586">
                  <c:v>24.78</c:v>
                </c:pt>
                <c:pt idx="587">
                  <c:v>29.16</c:v>
                </c:pt>
                <c:pt idx="588">
                  <c:v>34.08</c:v>
                </c:pt>
                <c:pt idx="589">
                  <c:v>40.130000000000003</c:v>
                </c:pt>
                <c:pt idx="590">
                  <c:v>38.25</c:v>
                </c:pt>
                <c:pt idx="591">
                  <c:v>32.25</c:v>
                </c:pt>
                <c:pt idx="592">
                  <c:v>14</c:v>
                </c:pt>
                <c:pt idx="593">
                  <c:v>7.5</c:v>
                </c:pt>
                <c:pt idx="594">
                  <c:v>8</c:v>
                </c:pt>
                <c:pt idx="595">
                  <c:v>9.2200000000000006</c:v>
                </c:pt>
                <c:pt idx="596">
                  <c:v>10.75</c:v>
                </c:pt>
                <c:pt idx="597">
                  <c:v>10.78</c:v>
                </c:pt>
                <c:pt idx="598">
                  <c:v>12.8</c:v>
                </c:pt>
                <c:pt idx="599">
                  <c:v>13.59</c:v>
                </c:pt>
                <c:pt idx="600">
                  <c:v>14.06</c:v>
                </c:pt>
                <c:pt idx="601">
                  <c:v>14.27</c:v>
                </c:pt>
                <c:pt idx="602">
                  <c:v>13.8</c:v>
                </c:pt>
                <c:pt idx="603">
                  <c:v>9.6300000000000008</c:v>
                </c:pt>
                <c:pt idx="604">
                  <c:v>6.59</c:v>
                </c:pt>
                <c:pt idx="605">
                  <c:v>6.94</c:v>
                </c:pt>
                <c:pt idx="606">
                  <c:v>7.81</c:v>
                </c:pt>
                <c:pt idx="607">
                  <c:v>9.4700000000000006</c:v>
                </c:pt>
                <c:pt idx="608">
                  <c:v>10.55</c:v>
                </c:pt>
                <c:pt idx="609">
                  <c:v>11.56</c:v>
                </c:pt>
                <c:pt idx="610">
                  <c:v>11.8</c:v>
                </c:pt>
                <c:pt idx="611">
                  <c:v>12.63</c:v>
                </c:pt>
                <c:pt idx="612">
                  <c:v>13.13</c:v>
                </c:pt>
                <c:pt idx="613">
                  <c:v>14.74</c:v>
                </c:pt>
                <c:pt idx="614">
                  <c:v>15.47</c:v>
                </c:pt>
                <c:pt idx="615">
                  <c:v>16.329999999999998</c:v>
                </c:pt>
                <c:pt idx="616">
                  <c:v>17.579999999999998</c:v>
                </c:pt>
                <c:pt idx="617">
                  <c:v>18.34</c:v>
                </c:pt>
                <c:pt idx="618">
                  <c:v>18.34</c:v>
                </c:pt>
                <c:pt idx="619">
                  <c:v>17.190000000000001</c:v>
                </c:pt>
                <c:pt idx="620">
                  <c:v>16.13</c:v>
                </c:pt>
                <c:pt idx="621">
                  <c:v>15.94</c:v>
                </c:pt>
                <c:pt idx="622">
                  <c:v>16.27</c:v>
                </c:pt>
                <c:pt idx="623">
                  <c:v>9.66</c:v>
                </c:pt>
                <c:pt idx="624">
                  <c:v>10.09</c:v>
                </c:pt>
                <c:pt idx="625">
                  <c:v>9.8800000000000008</c:v>
                </c:pt>
                <c:pt idx="626">
                  <c:v>8.49</c:v>
                </c:pt>
                <c:pt idx="627">
                  <c:v>7.69</c:v>
                </c:pt>
                <c:pt idx="628">
                  <c:v>6.97</c:v>
                </c:pt>
                <c:pt idx="629">
                  <c:v>7.13</c:v>
                </c:pt>
                <c:pt idx="630">
                  <c:v>7.07</c:v>
                </c:pt>
                <c:pt idx="631">
                  <c:v>6.17</c:v>
                </c:pt>
                <c:pt idx="632">
                  <c:v>6.34</c:v>
                </c:pt>
                <c:pt idx="633">
                  <c:v>6.34</c:v>
                </c:pt>
                <c:pt idx="634">
                  <c:v>6.81</c:v>
                </c:pt>
                <c:pt idx="635">
                  <c:v>8.16</c:v>
                </c:pt>
                <c:pt idx="636">
                  <c:v>8.99</c:v>
                </c:pt>
                <c:pt idx="637">
                  <c:v>10.84</c:v>
                </c:pt>
                <c:pt idx="638">
                  <c:v>13.35</c:v>
                </c:pt>
                <c:pt idx="639">
                  <c:v>18.27</c:v>
                </c:pt>
                <c:pt idx="640">
                  <c:v>22.61</c:v>
                </c:pt>
                <c:pt idx="641">
                  <c:v>24.59</c:v>
                </c:pt>
                <c:pt idx="642">
                  <c:v>25.28</c:v>
                </c:pt>
                <c:pt idx="643">
                  <c:v>24.31</c:v>
                </c:pt>
                <c:pt idx="644">
                  <c:v>22.16</c:v>
                </c:pt>
                <c:pt idx="645">
                  <c:v>18.91</c:v>
                </c:pt>
                <c:pt idx="646">
                  <c:v>18.41</c:v>
                </c:pt>
                <c:pt idx="647">
                  <c:v>24.78</c:v>
                </c:pt>
                <c:pt idx="648">
                  <c:v>29.16</c:v>
                </c:pt>
                <c:pt idx="649">
                  <c:v>34.08</c:v>
                </c:pt>
                <c:pt idx="650">
                  <c:v>40.130000000000003</c:v>
                </c:pt>
                <c:pt idx="651">
                  <c:v>38.25</c:v>
                </c:pt>
                <c:pt idx="652">
                  <c:v>32.25</c:v>
                </c:pt>
                <c:pt idx="653">
                  <c:v>14</c:v>
                </c:pt>
                <c:pt idx="654">
                  <c:v>7.5</c:v>
                </c:pt>
                <c:pt idx="655">
                  <c:v>8</c:v>
                </c:pt>
                <c:pt idx="656">
                  <c:v>9.2200000000000006</c:v>
                </c:pt>
                <c:pt idx="657">
                  <c:v>10.75</c:v>
                </c:pt>
                <c:pt idx="658">
                  <c:v>10.78</c:v>
                </c:pt>
                <c:pt idx="659">
                  <c:v>12.8</c:v>
                </c:pt>
                <c:pt idx="660">
                  <c:v>13.59</c:v>
                </c:pt>
                <c:pt idx="661">
                  <c:v>14.06</c:v>
                </c:pt>
                <c:pt idx="662">
                  <c:v>14.27</c:v>
                </c:pt>
                <c:pt idx="663">
                  <c:v>13.8</c:v>
                </c:pt>
                <c:pt idx="664">
                  <c:v>9.6300000000000008</c:v>
                </c:pt>
                <c:pt idx="665">
                  <c:v>6.59</c:v>
                </c:pt>
                <c:pt idx="666">
                  <c:v>6.94</c:v>
                </c:pt>
                <c:pt idx="667">
                  <c:v>7.81</c:v>
                </c:pt>
                <c:pt idx="668">
                  <c:v>9.4700000000000006</c:v>
                </c:pt>
                <c:pt idx="669">
                  <c:v>10.55</c:v>
                </c:pt>
                <c:pt idx="670">
                  <c:v>11.56</c:v>
                </c:pt>
                <c:pt idx="671">
                  <c:v>11.8</c:v>
                </c:pt>
                <c:pt idx="672">
                  <c:v>12.63</c:v>
                </c:pt>
                <c:pt idx="673">
                  <c:v>13.13</c:v>
                </c:pt>
                <c:pt idx="674">
                  <c:v>14.74</c:v>
                </c:pt>
                <c:pt idx="675">
                  <c:v>15.47</c:v>
                </c:pt>
                <c:pt idx="676">
                  <c:v>16.329999999999998</c:v>
                </c:pt>
                <c:pt idx="677">
                  <c:v>17.579999999999998</c:v>
                </c:pt>
                <c:pt idx="678">
                  <c:v>18.34</c:v>
                </c:pt>
                <c:pt idx="679">
                  <c:v>18.34</c:v>
                </c:pt>
                <c:pt idx="680">
                  <c:v>17.190000000000001</c:v>
                </c:pt>
                <c:pt idx="681">
                  <c:v>16.13</c:v>
                </c:pt>
                <c:pt idx="682">
                  <c:v>15.94</c:v>
                </c:pt>
                <c:pt idx="683">
                  <c:v>16.27</c:v>
                </c:pt>
                <c:pt idx="684">
                  <c:v>16.64</c:v>
                </c:pt>
                <c:pt idx="685">
                  <c:v>17.28</c:v>
                </c:pt>
                <c:pt idx="686">
                  <c:v>16.489999999999998</c:v>
                </c:pt>
                <c:pt idx="687">
                  <c:v>15.55</c:v>
                </c:pt>
                <c:pt idx="688">
                  <c:v>9.66</c:v>
                </c:pt>
                <c:pt idx="689">
                  <c:v>10.09</c:v>
                </c:pt>
                <c:pt idx="690">
                  <c:v>9.8800000000000008</c:v>
                </c:pt>
                <c:pt idx="691">
                  <c:v>8.49</c:v>
                </c:pt>
                <c:pt idx="692">
                  <c:v>7.69</c:v>
                </c:pt>
                <c:pt idx="693">
                  <c:v>6.97</c:v>
                </c:pt>
                <c:pt idx="694">
                  <c:v>7.13</c:v>
                </c:pt>
                <c:pt idx="695">
                  <c:v>7.07</c:v>
                </c:pt>
                <c:pt idx="696">
                  <c:v>6.17</c:v>
                </c:pt>
                <c:pt idx="697">
                  <c:v>6.34</c:v>
                </c:pt>
                <c:pt idx="698">
                  <c:v>6.34</c:v>
                </c:pt>
                <c:pt idx="699">
                  <c:v>6.81</c:v>
                </c:pt>
                <c:pt idx="700">
                  <c:v>8.16</c:v>
                </c:pt>
                <c:pt idx="701">
                  <c:v>8.99</c:v>
                </c:pt>
                <c:pt idx="702">
                  <c:v>10.84</c:v>
                </c:pt>
                <c:pt idx="703">
                  <c:v>13.35</c:v>
                </c:pt>
                <c:pt idx="704">
                  <c:v>18.27</c:v>
                </c:pt>
                <c:pt idx="705">
                  <c:v>22.61</c:v>
                </c:pt>
                <c:pt idx="706">
                  <c:v>24.59</c:v>
                </c:pt>
                <c:pt idx="707">
                  <c:v>25.28</c:v>
                </c:pt>
                <c:pt idx="708">
                  <c:v>24.31</c:v>
                </c:pt>
                <c:pt idx="709">
                  <c:v>22.16</c:v>
                </c:pt>
                <c:pt idx="710">
                  <c:v>18.91</c:v>
                </c:pt>
                <c:pt idx="711">
                  <c:v>18.41</c:v>
                </c:pt>
                <c:pt idx="712">
                  <c:v>24.78</c:v>
                </c:pt>
                <c:pt idx="713">
                  <c:v>29.16</c:v>
                </c:pt>
                <c:pt idx="714">
                  <c:v>34.08</c:v>
                </c:pt>
                <c:pt idx="715">
                  <c:v>40.130000000000003</c:v>
                </c:pt>
                <c:pt idx="716">
                  <c:v>38.25</c:v>
                </c:pt>
                <c:pt idx="717">
                  <c:v>32.25</c:v>
                </c:pt>
                <c:pt idx="718">
                  <c:v>14</c:v>
                </c:pt>
                <c:pt idx="719">
                  <c:v>7.5</c:v>
                </c:pt>
                <c:pt idx="720">
                  <c:v>8</c:v>
                </c:pt>
                <c:pt idx="721">
                  <c:v>9.2200000000000006</c:v>
                </c:pt>
                <c:pt idx="722">
                  <c:v>10.75</c:v>
                </c:pt>
                <c:pt idx="723">
                  <c:v>10.78</c:v>
                </c:pt>
                <c:pt idx="724">
                  <c:v>12.8</c:v>
                </c:pt>
                <c:pt idx="725">
                  <c:v>13.59</c:v>
                </c:pt>
                <c:pt idx="726">
                  <c:v>14.06</c:v>
                </c:pt>
                <c:pt idx="727">
                  <c:v>14.27</c:v>
                </c:pt>
                <c:pt idx="728">
                  <c:v>13.8</c:v>
                </c:pt>
                <c:pt idx="729">
                  <c:v>9.6300000000000008</c:v>
                </c:pt>
                <c:pt idx="730">
                  <c:v>6.59</c:v>
                </c:pt>
                <c:pt idx="731">
                  <c:v>6.94</c:v>
                </c:pt>
                <c:pt idx="732">
                  <c:v>7.81</c:v>
                </c:pt>
                <c:pt idx="733">
                  <c:v>9.4700000000000006</c:v>
                </c:pt>
                <c:pt idx="734">
                  <c:v>10.55</c:v>
                </c:pt>
                <c:pt idx="735">
                  <c:v>11.56</c:v>
                </c:pt>
                <c:pt idx="736">
                  <c:v>11.8</c:v>
                </c:pt>
                <c:pt idx="737">
                  <c:v>12.63</c:v>
                </c:pt>
                <c:pt idx="738">
                  <c:v>13.13</c:v>
                </c:pt>
                <c:pt idx="739">
                  <c:v>14.74</c:v>
                </c:pt>
                <c:pt idx="740">
                  <c:v>15.47</c:v>
                </c:pt>
                <c:pt idx="741">
                  <c:v>16.329999999999998</c:v>
                </c:pt>
                <c:pt idx="742">
                  <c:v>17.579999999999998</c:v>
                </c:pt>
                <c:pt idx="743">
                  <c:v>18.34</c:v>
                </c:pt>
                <c:pt idx="744">
                  <c:v>18.34</c:v>
                </c:pt>
                <c:pt idx="745">
                  <c:v>17.190000000000001</c:v>
                </c:pt>
                <c:pt idx="746">
                  <c:v>16.13</c:v>
                </c:pt>
                <c:pt idx="747">
                  <c:v>15.94</c:v>
                </c:pt>
                <c:pt idx="748">
                  <c:v>16.27</c:v>
                </c:pt>
                <c:pt idx="749">
                  <c:v>16.64</c:v>
                </c:pt>
                <c:pt idx="750">
                  <c:v>17.28</c:v>
                </c:pt>
                <c:pt idx="751">
                  <c:v>16.489999999999998</c:v>
                </c:pt>
                <c:pt idx="752">
                  <c:v>15.55</c:v>
                </c:pt>
                <c:pt idx="753">
                  <c:v>12.5</c:v>
                </c:pt>
                <c:pt idx="754">
                  <c:v>7.39</c:v>
                </c:pt>
                <c:pt idx="755">
                  <c:v>5.47</c:v>
                </c:pt>
                <c:pt idx="756">
                  <c:v>9.66</c:v>
                </c:pt>
                <c:pt idx="757">
                  <c:v>10.09</c:v>
                </c:pt>
                <c:pt idx="758">
                  <c:v>9.8800000000000008</c:v>
                </c:pt>
                <c:pt idx="759">
                  <c:v>8.49</c:v>
                </c:pt>
                <c:pt idx="760">
                  <c:v>7.69</c:v>
                </c:pt>
                <c:pt idx="761">
                  <c:v>6.97</c:v>
                </c:pt>
                <c:pt idx="762">
                  <c:v>7.13</c:v>
                </c:pt>
                <c:pt idx="763">
                  <c:v>7.07</c:v>
                </c:pt>
                <c:pt idx="764">
                  <c:v>6.17</c:v>
                </c:pt>
                <c:pt idx="765">
                  <c:v>6.34</c:v>
                </c:pt>
                <c:pt idx="766">
                  <c:v>6.34</c:v>
                </c:pt>
                <c:pt idx="767">
                  <c:v>6.81</c:v>
                </c:pt>
                <c:pt idx="768">
                  <c:v>8.16</c:v>
                </c:pt>
                <c:pt idx="769">
                  <c:v>8.99</c:v>
                </c:pt>
                <c:pt idx="770">
                  <c:v>10.84</c:v>
                </c:pt>
                <c:pt idx="771">
                  <c:v>13.35</c:v>
                </c:pt>
                <c:pt idx="772">
                  <c:v>18.27</c:v>
                </c:pt>
                <c:pt idx="773">
                  <c:v>22.61</c:v>
                </c:pt>
                <c:pt idx="774">
                  <c:v>24.59</c:v>
                </c:pt>
                <c:pt idx="775">
                  <c:v>25.28</c:v>
                </c:pt>
                <c:pt idx="776">
                  <c:v>24.31</c:v>
                </c:pt>
                <c:pt idx="777">
                  <c:v>22.16</c:v>
                </c:pt>
                <c:pt idx="778">
                  <c:v>18.91</c:v>
                </c:pt>
                <c:pt idx="779">
                  <c:v>18.41</c:v>
                </c:pt>
                <c:pt idx="780">
                  <c:v>24.78</c:v>
                </c:pt>
                <c:pt idx="781">
                  <c:v>29.16</c:v>
                </c:pt>
                <c:pt idx="782">
                  <c:v>34.08</c:v>
                </c:pt>
                <c:pt idx="783">
                  <c:v>40.130000000000003</c:v>
                </c:pt>
                <c:pt idx="784">
                  <c:v>38.25</c:v>
                </c:pt>
                <c:pt idx="785">
                  <c:v>32.25</c:v>
                </c:pt>
                <c:pt idx="786">
                  <c:v>14</c:v>
                </c:pt>
                <c:pt idx="787">
                  <c:v>7.5</c:v>
                </c:pt>
                <c:pt idx="788">
                  <c:v>8</c:v>
                </c:pt>
                <c:pt idx="789">
                  <c:v>9.2200000000000006</c:v>
                </c:pt>
                <c:pt idx="790">
                  <c:v>10.75</c:v>
                </c:pt>
                <c:pt idx="791">
                  <c:v>10.78</c:v>
                </c:pt>
                <c:pt idx="792">
                  <c:v>12.8</c:v>
                </c:pt>
                <c:pt idx="793">
                  <c:v>13.59</c:v>
                </c:pt>
                <c:pt idx="794">
                  <c:v>14.06</c:v>
                </c:pt>
                <c:pt idx="795">
                  <c:v>14.27</c:v>
                </c:pt>
                <c:pt idx="796">
                  <c:v>13.8</c:v>
                </c:pt>
                <c:pt idx="797">
                  <c:v>9.6300000000000008</c:v>
                </c:pt>
                <c:pt idx="798">
                  <c:v>6.59</c:v>
                </c:pt>
                <c:pt idx="799">
                  <c:v>6.94</c:v>
                </c:pt>
                <c:pt idx="800">
                  <c:v>7.81</c:v>
                </c:pt>
                <c:pt idx="801">
                  <c:v>9.4700000000000006</c:v>
                </c:pt>
                <c:pt idx="802">
                  <c:v>10.55</c:v>
                </c:pt>
                <c:pt idx="803">
                  <c:v>11.56</c:v>
                </c:pt>
                <c:pt idx="804">
                  <c:v>11.8</c:v>
                </c:pt>
                <c:pt idx="805">
                  <c:v>12.63</c:v>
                </c:pt>
                <c:pt idx="806">
                  <c:v>13.13</c:v>
                </c:pt>
                <c:pt idx="807">
                  <c:v>14.74</c:v>
                </c:pt>
                <c:pt idx="808">
                  <c:v>15.47</c:v>
                </c:pt>
                <c:pt idx="809">
                  <c:v>16.329999999999998</c:v>
                </c:pt>
                <c:pt idx="810">
                  <c:v>17.579999999999998</c:v>
                </c:pt>
                <c:pt idx="811">
                  <c:v>18.34</c:v>
                </c:pt>
                <c:pt idx="812">
                  <c:v>18.34</c:v>
                </c:pt>
                <c:pt idx="813">
                  <c:v>17.190000000000001</c:v>
                </c:pt>
                <c:pt idx="814">
                  <c:v>16.13</c:v>
                </c:pt>
                <c:pt idx="815">
                  <c:v>15.94</c:v>
                </c:pt>
                <c:pt idx="816">
                  <c:v>16.27</c:v>
                </c:pt>
                <c:pt idx="817">
                  <c:v>16.64</c:v>
                </c:pt>
                <c:pt idx="818">
                  <c:v>17.28</c:v>
                </c:pt>
                <c:pt idx="819">
                  <c:v>16.489999999999998</c:v>
                </c:pt>
                <c:pt idx="820">
                  <c:v>15.55</c:v>
                </c:pt>
                <c:pt idx="821">
                  <c:v>12.5</c:v>
                </c:pt>
                <c:pt idx="822">
                  <c:v>7.39</c:v>
                </c:pt>
                <c:pt idx="823">
                  <c:v>5.47</c:v>
                </c:pt>
                <c:pt idx="824">
                  <c:v>4.25</c:v>
                </c:pt>
                <c:pt idx="825">
                  <c:v>9.66</c:v>
                </c:pt>
                <c:pt idx="826">
                  <c:v>10.09</c:v>
                </c:pt>
                <c:pt idx="827">
                  <c:v>9.8800000000000008</c:v>
                </c:pt>
                <c:pt idx="828">
                  <c:v>8.49</c:v>
                </c:pt>
                <c:pt idx="829">
                  <c:v>7.69</c:v>
                </c:pt>
                <c:pt idx="830">
                  <c:v>6.97</c:v>
                </c:pt>
                <c:pt idx="831">
                  <c:v>7.13</c:v>
                </c:pt>
                <c:pt idx="832">
                  <c:v>7.07</c:v>
                </c:pt>
                <c:pt idx="833">
                  <c:v>6.17</c:v>
                </c:pt>
                <c:pt idx="834">
                  <c:v>6.34</c:v>
                </c:pt>
                <c:pt idx="835">
                  <c:v>6.34</c:v>
                </c:pt>
                <c:pt idx="836">
                  <c:v>6.81</c:v>
                </c:pt>
                <c:pt idx="837">
                  <c:v>8.16</c:v>
                </c:pt>
                <c:pt idx="838">
                  <c:v>8.99</c:v>
                </c:pt>
                <c:pt idx="839">
                  <c:v>10.84</c:v>
                </c:pt>
                <c:pt idx="840">
                  <c:v>13.35</c:v>
                </c:pt>
                <c:pt idx="841">
                  <c:v>18.27</c:v>
                </c:pt>
                <c:pt idx="842">
                  <c:v>22.61</c:v>
                </c:pt>
                <c:pt idx="843">
                  <c:v>24.59</c:v>
                </c:pt>
                <c:pt idx="844">
                  <c:v>25.28</c:v>
                </c:pt>
                <c:pt idx="845">
                  <c:v>24.31</c:v>
                </c:pt>
                <c:pt idx="846">
                  <c:v>22.16</c:v>
                </c:pt>
                <c:pt idx="847">
                  <c:v>18.91</c:v>
                </c:pt>
                <c:pt idx="848">
                  <c:v>18.41</c:v>
                </c:pt>
                <c:pt idx="849">
                  <c:v>24.78</c:v>
                </c:pt>
                <c:pt idx="850">
                  <c:v>29.16</c:v>
                </c:pt>
                <c:pt idx="851">
                  <c:v>34.08</c:v>
                </c:pt>
                <c:pt idx="852">
                  <c:v>40.130000000000003</c:v>
                </c:pt>
                <c:pt idx="853">
                  <c:v>38.25</c:v>
                </c:pt>
                <c:pt idx="854">
                  <c:v>32.25</c:v>
                </c:pt>
                <c:pt idx="855">
                  <c:v>14</c:v>
                </c:pt>
                <c:pt idx="856">
                  <c:v>7.5</c:v>
                </c:pt>
                <c:pt idx="857">
                  <c:v>8</c:v>
                </c:pt>
                <c:pt idx="858">
                  <c:v>9.2200000000000006</c:v>
                </c:pt>
                <c:pt idx="859">
                  <c:v>10.75</c:v>
                </c:pt>
                <c:pt idx="860">
                  <c:v>10.78</c:v>
                </c:pt>
                <c:pt idx="861">
                  <c:v>12.8</c:v>
                </c:pt>
                <c:pt idx="862">
                  <c:v>13.59</c:v>
                </c:pt>
                <c:pt idx="863">
                  <c:v>14.06</c:v>
                </c:pt>
                <c:pt idx="864">
                  <c:v>14.27</c:v>
                </c:pt>
                <c:pt idx="865">
                  <c:v>13.8</c:v>
                </c:pt>
                <c:pt idx="866">
                  <c:v>9.6300000000000008</c:v>
                </c:pt>
                <c:pt idx="867">
                  <c:v>6.59</c:v>
                </c:pt>
                <c:pt idx="868">
                  <c:v>6.94</c:v>
                </c:pt>
                <c:pt idx="869">
                  <c:v>7.81</c:v>
                </c:pt>
                <c:pt idx="870">
                  <c:v>9.4700000000000006</c:v>
                </c:pt>
                <c:pt idx="871">
                  <c:v>10.55</c:v>
                </c:pt>
                <c:pt idx="872">
                  <c:v>11.56</c:v>
                </c:pt>
                <c:pt idx="873">
                  <c:v>11.8</c:v>
                </c:pt>
                <c:pt idx="874">
                  <c:v>12.63</c:v>
                </c:pt>
                <c:pt idx="875">
                  <c:v>13.13</c:v>
                </c:pt>
                <c:pt idx="876">
                  <c:v>14.74</c:v>
                </c:pt>
                <c:pt idx="877">
                  <c:v>15.47</c:v>
                </c:pt>
                <c:pt idx="878">
                  <c:v>16.329999999999998</c:v>
                </c:pt>
                <c:pt idx="879">
                  <c:v>17.579999999999998</c:v>
                </c:pt>
                <c:pt idx="880">
                  <c:v>18.34</c:v>
                </c:pt>
                <c:pt idx="881">
                  <c:v>18.34</c:v>
                </c:pt>
                <c:pt idx="882">
                  <c:v>17.190000000000001</c:v>
                </c:pt>
                <c:pt idx="883">
                  <c:v>16.13</c:v>
                </c:pt>
                <c:pt idx="884">
                  <c:v>15.94</c:v>
                </c:pt>
                <c:pt idx="885">
                  <c:v>16.27</c:v>
                </c:pt>
                <c:pt idx="886">
                  <c:v>16.64</c:v>
                </c:pt>
                <c:pt idx="887">
                  <c:v>17.28</c:v>
                </c:pt>
                <c:pt idx="888">
                  <c:v>16.489999999999998</c:v>
                </c:pt>
                <c:pt idx="889">
                  <c:v>15.55</c:v>
                </c:pt>
                <c:pt idx="890">
                  <c:v>12.5</c:v>
                </c:pt>
                <c:pt idx="891">
                  <c:v>7.39</c:v>
                </c:pt>
                <c:pt idx="892">
                  <c:v>5.47</c:v>
                </c:pt>
                <c:pt idx="893">
                  <c:v>4.25</c:v>
                </c:pt>
                <c:pt idx="894">
                  <c:v>4.9400000000000004</c:v>
                </c:pt>
                <c:pt idx="895">
                  <c:v>5.28</c:v>
                </c:pt>
                <c:pt idx="896">
                  <c:v>9.66</c:v>
                </c:pt>
                <c:pt idx="897">
                  <c:v>10.09</c:v>
                </c:pt>
                <c:pt idx="898">
                  <c:v>9.8800000000000008</c:v>
                </c:pt>
                <c:pt idx="899">
                  <c:v>8.49</c:v>
                </c:pt>
                <c:pt idx="900">
                  <c:v>7.69</c:v>
                </c:pt>
                <c:pt idx="901">
                  <c:v>6.97</c:v>
                </c:pt>
                <c:pt idx="902">
                  <c:v>7.13</c:v>
                </c:pt>
                <c:pt idx="903">
                  <c:v>7.07</c:v>
                </c:pt>
                <c:pt idx="904">
                  <c:v>6.17</c:v>
                </c:pt>
                <c:pt idx="905">
                  <c:v>6.34</c:v>
                </c:pt>
                <c:pt idx="906">
                  <c:v>6.34</c:v>
                </c:pt>
                <c:pt idx="907">
                  <c:v>6.81</c:v>
                </c:pt>
                <c:pt idx="908">
                  <c:v>8.16</c:v>
                </c:pt>
                <c:pt idx="909">
                  <c:v>8.99</c:v>
                </c:pt>
                <c:pt idx="910">
                  <c:v>10.84</c:v>
                </c:pt>
                <c:pt idx="911">
                  <c:v>13.35</c:v>
                </c:pt>
                <c:pt idx="912">
                  <c:v>18.27</c:v>
                </c:pt>
                <c:pt idx="913">
                  <c:v>22.61</c:v>
                </c:pt>
                <c:pt idx="914">
                  <c:v>24.59</c:v>
                </c:pt>
                <c:pt idx="915">
                  <c:v>25.28</c:v>
                </c:pt>
                <c:pt idx="916">
                  <c:v>24.31</c:v>
                </c:pt>
                <c:pt idx="917">
                  <c:v>22.16</c:v>
                </c:pt>
                <c:pt idx="918">
                  <c:v>18.91</c:v>
                </c:pt>
                <c:pt idx="919">
                  <c:v>18.41</c:v>
                </c:pt>
                <c:pt idx="920">
                  <c:v>24.78</c:v>
                </c:pt>
                <c:pt idx="921">
                  <c:v>29.16</c:v>
                </c:pt>
                <c:pt idx="922">
                  <c:v>34.08</c:v>
                </c:pt>
                <c:pt idx="923">
                  <c:v>40.130000000000003</c:v>
                </c:pt>
                <c:pt idx="924">
                  <c:v>38.25</c:v>
                </c:pt>
                <c:pt idx="925">
                  <c:v>32.25</c:v>
                </c:pt>
                <c:pt idx="926">
                  <c:v>14</c:v>
                </c:pt>
                <c:pt idx="927">
                  <c:v>7.5</c:v>
                </c:pt>
                <c:pt idx="928">
                  <c:v>8</c:v>
                </c:pt>
                <c:pt idx="929">
                  <c:v>9.2200000000000006</c:v>
                </c:pt>
                <c:pt idx="930">
                  <c:v>10.75</c:v>
                </c:pt>
                <c:pt idx="931">
                  <c:v>10.78</c:v>
                </c:pt>
                <c:pt idx="932">
                  <c:v>12.8</c:v>
                </c:pt>
                <c:pt idx="933">
                  <c:v>13.59</c:v>
                </c:pt>
                <c:pt idx="934">
                  <c:v>14.06</c:v>
                </c:pt>
                <c:pt idx="935">
                  <c:v>14.27</c:v>
                </c:pt>
                <c:pt idx="936">
                  <c:v>13.8</c:v>
                </c:pt>
                <c:pt idx="937">
                  <c:v>9.6300000000000008</c:v>
                </c:pt>
                <c:pt idx="938">
                  <c:v>6.59</c:v>
                </c:pt>
                <c:pt idx="939">
                  <c:v>6.94</c:v>
                </c:pt>
                <c:pt idx="940">
                  <c:v>7.81</c:v>
                </c:pt>
                <c:pt idx="941">
                  <c:v>9.4700000000000006</c:v>
                </c:pt>
                <c:pt idx="942">
                  <c:v>10.55</c:v>
                </c:pt>
                <c:pt idx="943">
                  <c:v>11.56</c:v>
                </c:pt>
                <c:pt idx="944">
                  <c:v>11.8</c:v>
                </c:pt>
                <c:pt idx="945">
                  <c:v>12.63</c:v>
                </c:pt>
                <c:pt idx="946">
                  <c:v>13.13</c:v>
                </c:pt>
                <c:pt idx="947">
                  <c:v>14.74</c:v>
                </c:pt>
                <c:pt idx="948">
                  <c:v>15.47</c:v>
                </c:pt>
                <c:pt idx="949">
                  <c:v>16.329999999999998</c:v>
                </c:pt>
                <c:pt idx="950">
                  <c:v>17.579999999999998</c:v>
                </c:pt>
                <c:pt idx="951">
                  <c:v>18.34</c:v>
                </c:pt>
                <c:pt idx="952">
                  <c:v>18.34</c:v>
                </c:pt>
                <c:pt idx="953">
                  <c:v>17.190000000000001</c:v>
                </c:pt>
                <c:pt idx="954">
                  <c:v>16.13</c:v>
                </c:pt>
                <c:pt idx="955">
                  <c:v>15.94</c:v>
                </c:pt>
                <c:pt idx="956">
                  <c:v>16.27</c:v>
                </c:pt>
                <c:pt idx="957">
                  <c:v>16.64</c:v>
                </c:pt>
                <c:pt idx="958">
                  <c:v>17.28</c:v>
                </c:pt>
                <c:pt idx="959">
                  <c:v>16.489999999999998</c:v>
                </c:pt>
                <c:pt idx="960">
                  <c:v>15.55</c:v>
                </c:pt>
                <c:pt idx="961">
                  <c:v>12.5</c:v>
                </c:pt>
                <c:pt idx="962">
                  <c:v>7.39</c:v>
                </c:pt>
                <c:pt idx="963">
                  <c:v>5.47</c:v>
                </c:pt>
                <c:pt idx="964">
                  <c:v>4.25</c:v>
                </c:pt>
                <c:pt idx="965">
                  <c:v>4.9400000000000004</c:v>
                </c:pt>
                <c:pt idx="966">
                  <c:v>5.28</c:v>
                </c:pt>
                <c:pt idx="967">
                  <c:v>5.38</c:v>
                </c:pt>
                <c:pt idx="968">
                  <c:v>4.5599999999999996</c:v>
                </c:pt>
                <c:pt idx="969">
                  <c:v>2.75</c:v>
                </c:pt>
                <c:pt idx="970">
                  <c:v>1.49</c:v>
                </c:pt>
                <c:pt idx="971">
                  <c:v>9.66</c:v>
                </c:pt>
                <c:pt idx="972">
                  <c:v>10.09</c:v>
                </c:pt>
                <c:pt idx="973">
                  <c:v>9.8800000000000008</c:v>
                </c:pt>
                <c:pt idx="974">
                  <c:v>8.49</c:v>
                </c:pt>
                <c:pt idx="975">
                  <c:v>7.69</c:v>
                </c:pt>
                <c:pt idx="976">
                  <c:v>6.97</c:v>
                </c:pt>
                <c:pt idx="977">
                  <c:v>7.13</c:v>
                </c:pt>
                <c:pt idx="978">
                  <c:v>7.07</c:v>
                </c:pt>
                <c:pt idx="979">
                  <c:v>6.17</c:v>
                </c:pt>
                <c:pt idx="980">
                  <c:v>6.34</c:v>
                </c:pt>
                <c:pt idx="981">
                  <c:v>6.34</c:v>
                </c:pt>
                <c:pt idx="982">
                  <c:v>6.81</c:v>
                </c:pt>
                <c:pt idx="983">
                  <c:v>8.16</c:v>
                </c:pt>
                <c:pt idx="984">
                  <c:v>8.99</c:v>
                </c:pt>
                <c:pt idx="985">
                  <c:v>10.84</c:v>
                </c:pt>
                <c:pt idx="986">
                  <c:v>13.35</c:v>
                </c:pt>
                <c:pt idx="987">
                  <c:v>18.27</c:v>
                </c:pt>
                <c:pt idx="988">
                  <c:v>22.61</c:v>
                </c:pt>
                <c:pt idx="989">
                  <c:v>24.59</c:v>
                </c:pt>
                <c:pt idx="990">
                  <c:v>25.28</c:v>
                </c:pt>
                <c:pt idx="991">
                  <c:v>24.31</c:v>
                </c:pt>
                <c:pt idx="992">
                  <c:v>22.16</c:v>
                </c:pt>
                <c:pt idx="993">
                  <c:v>18.91</c:v>
                </c:pt>
                <c:pt idx="994">
                  <c:v>18.41</c:v>
                </c:pt>
                <c:pt idx="995">
                  <c:v>24.78</c:v>
                </c:pt>
                <c:pt idx="996">
                  <c:v>29.16</c:v>
                </c:pt>
                <c:pt idx="997">
                  <c:v>34.08</c:v>
                </c:pt>
                <c:pt idx="998">
                  <c:v>40.130000000000003</c:v>
                </c:pt>
                <c:pt idx="999">
                  <c:v>38.25</c:v>
                </c:pt>
                <c:pt idx="1000">
                  <c:v>32.25</c:v>
                </c:pt>
                <c:pt idx="1001">
                  <c:v>14</c:v>
                </c:pt>
                <c:pt idx="1002">
                  <c:v>7.5</c:v>
                </c:pt>
                <c:pt idx="1003">
                  <c:v>8</c:v>
                </c:pt>
                <c:pt idx="1004">
                  <c:v>9.2200000000000006</c:v>
                </c:pt>
                <c:pt idx="1005">
                  <c:v>10.75</c:v>
                </c:pt>
                <c:pt idx="1006">
                  <c:v>10.78</c:v>
                </c:pt>
                <c:pt idx="1007">
                  <c:v>12.8</c:v>
                </c:pt>
                <c:pt idx="1008">
                  <c:v>13.59</c:v>
                </c:pt>
                <c:pt idx="1009">
                  <c:v>14.06</c:v>
                </c:pt>
                <c:pt idx="1010">
                  <c:v>14.27</c:v>
                </c:pt>
                <c:pt idx="1011">
                  <c:v>13.8</c:v>
                </c:pt>
                <c:pt idx="1012">
                  <c:v>9.6300000000000008</c:v>
                </c:pt>
                <c:pt idx="1013">
                  <c:v>6.59</c:v>
                </c:pt>
                <c:pt idx="1014">
                  <c:v>6.94</c:v>
                </c:pt>
                <c:pt idx="1015">
                  <c:v>7.81</c:v>
                </c:pt>
                <c:pt idx="1016">
                  <c:v>9.4700000000000006</c:v>
                </c:pt>
                <c:pt idx="1017">
                  <c:v>10.55</c:v>
                </c:pt>
                <c:pt idx="1018">
                  <c:v>11.56</c:v>
                </c:pt>
                <c:pt idx="1019">
                  <c:v>11.8</c:v>
                </c:pt>
                <c:pt idx="1020">
                  <c:v>12.63</c:v>
                </c:pt>
                <c:pt idx="1021">
                  <c:v>13.13</c:v>
                </c:pt>
                <c:pt idx="1022">
                  <c:v>14.74</c:v>
                </c:pt>
                <c:pt idx="1023">
                  <c:v>15.47</c:v>
                </c:pt>
                <c:pt idx="1024">
                  <c:v>16.329999999999998</c:v>
                </c:pt>
                <c:pt idx="1025">
                  <c:v>17.579999999999998</c:v>
                </c:pt>
                <c:pt idx="1026">
                  <c:v>18.34</c:v>
                </c:pt>
                <c:pt idx="1027">
                  <c:v>18.34</c:v>
                </c:pt>
                <c:pt idx="1028">
                  <c:v>17.190000000000001</c:v>
                </c:pt>
                <c:pt idx="1029">
                  <c:v>16.13</c:v>
                </c:pt>
                <c:pt idx="1030">
                  <c:v>15.94</c:v>
                </c:pt>
                <c:pt idx="1031">
                  <c:v>16.27</c:v>
                </c:pt>
                <c:pt idx="1032">
                  <c:v>16.64</c:v>
                </c:pt>
                <c:pt idx="1033">
                  <c:v>17.28</c:v>
                </c:pt>
                <c:pt idx="1034">
                  <c:v>16.489999999999998</c:v>
                </c:pt>
                <c:pt idx="1035">
                  <c:v>15.55</c:v>
                </c:pt>
                <c:pt idx="1036">
                  <c:v>12.5</c:v>
                </c:pt>
                <c:pt idx="1037">
                  <c:v>7.39</c:v>
                </c:pt>
                <c:pt idx="1038">
                  <c:v>5.47</c:v>
                </c:pt>
                <c:pt idx="1039">
                  <c:v>4.25</c:v>
                </c:pt>
                <c:pt idx="1040">
                  <c:v>4.9400000000000004</c:v>
                </c:pt>
                <c:pt idx="1041">
                  <c:v>5.28</c:v>
                </c:pt>
                <c:pt idx="1042">
                  <c:v>5.38</c:v>
                </c:pt>
                <c:pt idx="1043">
                  <c:v>4.5599999999999996</c:v>
                </c:pt>
                <c:pt idx="1044">
                  <c:v>2.75</c:v>
                </c:pt>
                <c:pt idx="1045">
                  <c:v>1.49</c:v>
                </c:pt>
                <c:pt idx="1046">
                  <c:v>1.92</c:v>
                </c:pt>
                <c:pt idx="1047">
                  <c:v>9.66</c:v>
                </c:pt>
                <c:pt idx="1048">
                  <c:v>10.09</c:v>
                </c:pt>
                <c:pt idx="1049">
                  <c:v>9.8800000000000008</c:v>
                </c:pt>
                <c:pt idx="1050">
                  <c:v>8.49</c:v>
                </c:pt>
                <c:pt idx="1051">
                  <c:v>7.69</c:v>
                </c:pt>
                <c:pt idx="1052">
                  <c:v>6.97</c:v>
                </c:pt>
                <c:pt idx="1053">
                  <c:v>7.13</c:v>
                </c:pt>
                <c:pt idx="1054">
                  <c:v>7.07</c:v>
                </c:pt>
                <c:pt idx="1055">
                  <c:v>6.17</c:v>
                </c:pt>
                <c:pt idx="1056">
                  <c:v>6.34</c:v>
                </c:pt>
                <c:pt idx="1057">
                  <c:v>6.34</c:v>
                </c:pt>
                <c:pt idx="1058">
                  <c:v>6.81</c:v>
                </c:pt>
                <c:pt idx="1059">
                  <c:v>8.16</c:v>
                </c:pt>
                <c:pt idx="1060">
                  <c:v>8.99</c:v>
                </c:pt>
                <c:pt idx="1061">
                  <c:v>10.84</c:v>
                </c:pt>
                <c:pt idx="1062">
                  <c:v>13.35</c:v>
                </c:pt>
                <c:pt idx="1063">
                  <c:v>18.27</c:v>
                </c:pt>
                <c:pt idx="1064">
                  <c:v>22.61</c:v>
                </c:pt>
                <c:pt idx="1065">
                  <c:v>24.59</c:v>
                </c:pt>
                <c:pt idx="1066">
                  <c:v>25.28</c:v>
                </c:pt>
                <c:pt idx="1067">
                  <c:v>24.31</c:v>
                </c:pt>
                <c:pt idx="1068">
                  <c:v>22.16</c:v>
                </c:pt>
                <c:pt idx="1069">
                  <c:v>18.91</c:v>
                </c:pt>
                <c:pt idx="1070">
                  <c:v>18.41</c:v>
                </c:pt>
                <c:pt idx="1071">
                  <c:v>24.78</c:v>
                </c:pt>
                <c:pt idx="1072">
                  <c:v>29.16</c:v>
                </c:pt>
                <c:pt idx="1073">
                  <c:v>34.08</c:v>
                </c:pt>
                <c:pt idx="1074">
                  <c:v>40.130000000000003</c:v>
                </c:pt>
                <c:pt idx="1075">
                  <c:v>38.25</c:v>
                </c:pt>
                <c:pt idx="1076">
                  <c:v>32.25</c:v>
                </c:pt>
                <c:pt idx="1077">
                  <c:v>14</c:v>
                </c:pt>
                <c:pt idx="1078">
                  <c:v>7.5</c:v>
                </c:pt>
                <c:pt idx="1079">
                  <c:v>8</c:v>
                </c:pt>
                <c:pt idx="1080">
                  <c:v>9.2200000000000006</c:v>
                </c:pt>
                <c:pt idx="1081">
                  <c:v>10.75</c:v>
                </c:pt>
                <c:pt idx="1082">
                  <c:v>10.78</c:v>
                </c:pt>
                <c:pt idx="1083">
                  <c:v>12.8</c:v>
                </c:pt>
                <c:pt idx="1084">
                  <c:v>13.59</c:v>
                </c:pt>
                <c:pt idx="1085">
                  <c:v>14.06</c:v>
                </c:pt>
                <c:pt idx="1086">
                  <c:v>14.27</c:v>
                </c:pt>
                <c:pt idx="1087">
                  <c:v>13.8</c:v>
                </c:pt>
                <c:pt idx="1088">
                  <c:v>9.6300000000000008</c:v>
                </c:pt>
                <c:pt idx="1089">
                  <c:v>6.59</c:v>
                </c:pt>
                <c:pt idx="1090">
                  <c:v>6.94</c:v>
                </c:pt>
                <c:pt idx="1091">
                  <c:v>7.81</c:v>
                </c:pt>
                <c:pt idx="1092">
                  <c:v>9.4700000000000006</c:v>
                </c:pt>
                <c:pt idx="1093">
                  <c:v>10.55</c:v>
                </c:pt>
                <c:pt idx="1094">
                  <c:v>11.56</c:v>
                </c:pt>
                <c:pt idx="1095">
                  <c:v>11.8</c:v>
                </c:pt>
                <c:pt idx="1096">
                  <c:v>12.63</c:v>
                </c:pt>
                <c:pt idx="1097">
                  <c:v>13.13</c:v>
                </c:pt>
                <c:pt idx="1098">
                  <c:v>14.74</c:v>
                </c:pt>
                <c:pt idx="1099">
                  <c:v>15.47</c:v>
                </c:pt>
                <c:pt idx="1100">
                  <c:v>16.329999999999998</c:v>
                </c:pt>
                <c:pt idx="1101">
                  <c:v>17.579999999999998</c:v>
                </c:pt>
                <c:pt idx="1102">
                  <c:v>18.34</c:v>
                </c:pt>
                <c:pt idx="1103">
                  <c:v>18.34</c:v>
                </c:pt>
                <c:pt idx="1104">
                  <c:v>17.190000000000001</c:v>
                </c:pt>
                <c:pt idx="1105">
                  <c:v>16.13</c:v>
                </c:pt>
                <c:pt idx="1106">
                  <c:v>15.94</c:v>
                </c:pt>
                <c:pt idx="1107">
                  <c:v>16.27</c:v>
                </c:pt>
                <c:pt idx="1108">
                  <c:v>16.64</c:v>
                </c:pt>
                <c:pt idx="1109">
                  <c:v>17.28</c:v>
                </c:pt>
                <c:pt idx="1110">
                  <c:v>16.489999999999998</c:v>
                </c:pt>
                <c:pt idx="1111">
                  <c:v>15.55</c:v>
                </c:pt>
                <c:pt idx="1112">
                  <c:v>12.5</c:v>
                </c:pt>
                <c:pt idx="1113">
                  <c:v>7.39</c:v>
                </c:pt>
                <c:pt idx="1114">
                  <c:v>5.47</c:v>
                </c:pt>
                <c:pt idx="1115">
                  <c:v>4.25</c:v>
                </c:pt>
                <c:pt idx="1116">
                  <c:v>4.9400000000000004</c:v>
                </c:pt>
                <c:pt idx="1117">
                  <c:v>5.28</c:v>
                </c:pt>
                <c:pt idx="1118">
                  <c:v>5.38</c:v>
                </c:pt>
                <c:pt idx="1119">
                  <c:v>4.5599999999999996</c:v>
                </c:pt>
                <c:pt idx="1120">
                  <c:v>2.75</c:v>
                </c:pt>
                <c:pt idx="1121">
                  <c:v>1.49</c:v>
                </c:pt>
                <c:pt idx="1122">
                  <c:v>1.92</c:v>
                </c:pt>
                <c:pt idx="1123">
                  <c:v>2.4500000000000002</c:v>
                </c:pt>
                <c:pt idx="1124">
                  <c:v>9.66</c:v>
                </c:pt>
                <c:pt idx="1125">
                  <c:v>10.09</c:v>
                </c:pt>
                <c:pt idx="1126">
                  <c:v>9.8800000000000008</c:v>
                </c:pt>
                <c:pt idx="1127">
                  <c:v>8.49</c:v>
                </c:pt>
                <c:pt idx="1128">
                  <c:v>7.69</c:v>
                </c:pt>
                <c:pt idx="1129">
                  <c:v>6.97</c:v>
                </c:pt>
                <c:pt idx="1130">
                  <c:v>7.13</c:v>
                </c:pt>
                <c:pt idx="1131">
                  <c:v>7.07</c:v>
                </c:pt>
                <c:pt idx="1132">
                  <c:v>6.17</c:v>
                </c:pt>
                <c:pt idx="1133">
                  <c:v>6.34</c:v>
                </c:pt>
                <c:pt idx="1134">
                  <c:v>6.34</c:v>
                </c:pt>
                <c:pt idx="1135">
                  <c:v>6.81</c:v>
                </c:pt>
                <c:pt idx="1136">
                  <c:v>8.16</c:v>
                </c:pt>
                <c:pt idx="1137">
                  <c:v>8.99</c:v>
                </c:pt>
                <c:pt idx="1138">
                  <c:v>10.84</c:v>
                </c:pt>
                <c:pt idx="1139">
                  <c:v>13.35</c:v>
                </c:pt>
                <c:pt idx="1140">
                  <c:v>18.27</c:v>
                </c:pt>
                <c:pt idx="1141">
                  <c:v>22.61</c:v>
                </c:pt>
                <c:pt idx="1142">
                  <c:v>24.59</c:v>
                </c:pt>
                <c:pt idx="1143">
                  <c:v>25.28</c:v>
                </c:pt>
                <c:pt idx="1144">
                  <c:v>24.31</c:v>
                </c:pt>
                <c:pt idx="1145">
                  <c:v>22.16</c:v>
                </c:pt>
                <c:pt idx="1146">
                  <c:v>18.91</c:v>
                </c:pt>
                <c:pt idx="1147">
                  <c:v>18.41</c:v>
                </c:pt>
                <c:pt idx="1148">
                  <c:v>24.78</c:v>
                </c:pt>
                <c:pt idx="1149">
                  <c:v>29.16</c:v>
                </c:pt>
                <c:pt idx="1150">
                  <c:v>34.08</c:v>
                </c:pt>
                <c:pt idx="1151">
                  <c:v>40.130000000000003</c:v>
                </c:pt>
                <c:pt idx="1152">
                  <c:v>38.25</c:v>
                </c:pt>
                <c:pt idx="1153">
                  <c:v>32.25</c:v>
                </c:pt>
                <c:pt idx="1154">
                  <c:v>14</c:v>
                </c:pt>
                <c:pt idx="1155">
                  <c:v>7.5</c:v>
                </c:pt>
                <c:pt idx="1156">
                  <c:v>8</c:v>
                </c:pt>
                <c:pt idx="1157">
                  <c:v>9.2200000000000006</c:v>
                </c:pt>
                <c:pt idx="1158">
                  <c:v>10.75</c:v>
                </c:pt>
                <c:pt idx="1159">
                  <c:v>10.78</c:v>
                </c:pt>
                <c:pt idx="1160">
                  <c:v>12.8</c:v>
                </c:pt>
                <c:pt idx="1161">
                  <c:v>13.59</c:v>
                </c:pt>
                <c:pt idx="1162">
                  <c:v>14.06</c:v>
                </c:pt>
                <c:pt idx="1163">
                  <c:v>14.27</c:v>
                </c:pt>
                <c:pt idx="1164">
                  <c:v>13.8</c:v>
                </c:pt>
                <c:pt idx="1165">
                  <c:v>9.6300000000000008</c:v>
                </c:pt>
                <c:pt idx="1166">
                  <c:v>6.59</c:v>
                </c:pt>
                <c:pt idx="1167">
                  <c:v>6.94</c:v>
                </c:pt>
                <c:pt idx="1168">
                  <c:v>7.81</c:v>
                </c:pt>
                <c:pt idx="1169">
                  <c:v>9.4700000000000006</c:v>
                </c:pt>
                <c:pt idx="1170">
                  <c:v>10.55</c:v>
                </c:pt>
                <c:pt idx="1171">
                  <c:v>11.56</c:v>
                </c:pt>
                <c:pt idx="1172">
                  <c:v>11.8</c:v>
                </c:pt>
                <c:pt idx="1173">
                  <c:v>12.63</c:v>
                </c:pt>
                <c:pt idx="1174">
                  <c:v>13.13</c:v>
                </c:pt>
                <c:pt idx="1175">
                  <c:v>14.74</c:v>
                </c:pt>
                <c:pt idx="1176">
                  <c:v>15.47</c:v>
                </c:pt>
                <c:pt idx="1177">
                  <c:v>16.329999999999998</c:v>
                </c:pt>
                <c:pt idx="1178">
                  <c:v>17.579999999999998</c:v>
                </c:pt>
                <c:pt idx="1179">
                  <c:v>18.34</c:v>
                </c:pt>
                <c:pt idx="1180">
                  <c:v>18.34</c:v>
                </c:pt>
                <c:pt idx="1181">
                  <c:v>17.190000000000001</c:v>
                </c:pt>
                <c:pt idx="1182">
                  <c:v>16.13</c:v>
                </c:pt>
                <c:pt idx="1183">
                  <c:v>15.94</c:v>
                </c:pt>
                <c:pt idx="1184">
                  <c:v>16.27</c:v>
                </c:pt>
                <c:pt idx="1185">
                  <c:v>16.64</c:v>
                </c:pt>
                <c:pt idx="1186">
                  <c:v>17.28</c:v>
                </c:pt>
                <c:pt idx="1187">
                  <c:v>16.489999999999998</c:v>
                </c:pt>
                <c:pt idx="1188">
                  <c:v>15.55</c:v>
                </c:pt>
                <c:pt idx="1189">
                  <c:v>12.5</c:v>
                </c:pt>
                <c:pt idx="1190">
                  <c:v>7.39</c:v>
                </c:pt>
                <c:pt idx="1191">
                  <c:v>5.47</c:v>
                </c:pt>
                <c:pt idx="1192">
                  <c:v>4.25</c:v>
                </c:pt>
                <c:pt idx="1193">
                  <c:v>4.9400000000000004</c:v>
                </c:pt>
                <c:pt idx="1194">
                  <c:v>5.28</c:v>
                </c:pt>
                <c:pt idx="1195">
                  <c:v>5.38</c:v>
                </c:pt>
                <c:pt idx="1196">
                  <c:v>4.5599999999999996</c:v>
                </c:pt>
                <c:pt idx="1197">
                  <c:v>2.75</c:v>
                </c:pt>
                <c:pt idx="1198">
                  <c:v>1.49</c:v>
                </c:pt>
                <c:pt idx="1199">
                  <c:v>1.92</c:v>
                </c:pt>
                <c:pt idx="1200">
                  <c:v>2.4500000000000002</c:v>
                </c:pt>
                <c:pt idx="1201">
                  <c:v>3.08</c:v>
                </c:pt>
                <c:pt idx="1202">
                  <c:v>2.94</c:v>
                </c:pt>
                <c:pt idx="1203">
                  <c:v>9.66</c:v>
                </c:pt>
                <c:pt idx="1204">
                  <c:v>10.09</c:v>
                </c:pt>
                <c:pt idx="1205">
                  <c:v>9.8800000000000008</c:v>
                </c:pt>
                <c:pt idx="1206">
                  <c:v>8.49</c:v>
                </c:pt>
                <c:pt idx="1207">
                  <c:v>7.69</c:v>
                </c:pt>
                <c:pt idx="1208">
                  <c:v>6.97</c:v>
                </c:pt>
                <c:pt idx="1209">
                  <c:v>7.13</c:v>
                </c:pt>
                <c:pt idx="1210">
                  <c:v>7.07</c:v>
                </c:pt>
                <c:pt idx="1211">
                  <c:v>6.17</c:v>
                </c:pt>
                <c:pt idx="1212">
                  <c:v>6.34</c:v>
                </c:pt>
                <c:pt idx="1213">
                  <c:v>6.34</c:v>
                </c:pt>
                <c:pt idx="1214">
                  <c:v>6.81</c:v>
                </c:pt>
                <c:pt idx="1215">
                  <c:v>8.16</c:v>
                </c:pt>
                <c:pt idx="1216">
                  <c:v>8.99</c:v>
                </c:pt>
                <c:pt idx="1217">
                  <c:v>10.84</c:v>
                </c:pt>
                <c:pt idx="1218">
                  <c:v>13.35</c:v>
                </c:pt>
                <c:pt idx="1219">
                  <c:v>18.27</c:v>
                </c:pt>
                <c:pt idx="1220">
                  <c:v>22.61</c:v>
                </c:pt>
                <c:pt idx="1221">
                  <c:v>24.59</c:v>
                </c:pt>
                <c:pt idx="1222">
                  <c:v>25.28</c:v>
                </c:pt>
                <c:pt idx="1223">
                  <c:v>24.31</c:v>
                </c:pt>
                <c:pt idx="1224">
                  <c:v>22.16</c:v>
                </c:pt>
                <c:pt idx="1225">
                  <c:v>18.91</c:v>
                </c:pt>
                <c:pt idx="1226">
                  <c:v>18.41</c:v>
                </c:pt>
                <c:pt idx="1227">
                  <c:v>24.78</c:v>
                </c:pt>
                <c:pt idx="1228">
                  <c:v>29.16</c:v>
                </c:pt>
                <c:pt idx="1229">
                  <c:v>34.08</c:v>
                </c:pt>
                <c:pt idx="1230">
                  <c:v>40.130000000000003</c:v>
                </c:pt>
                <c:pt idx="1231">
                  <c:v>38.25</c:v>
                </c:pt>
                <c:pt idx="1232">
                  <c:v>32.25</c:v>
                </c:pt>
                <c:pt idx="1233">
                  <c:v>14</c:v>
                </c:pt>
                <c:pt idx="1234">
                  <c:v>7.5</c:v>
                </c:pt>
                <c:pt idx="1235">
                  <c:v>8</c:v>
                </c:pt>
                <c:pt idx="1236">
                  <c:v>9.2200000000000006</c:v>
                </c:pt>
                <c:pt idx="1237">
                  <c:v>10.75</c:v>
                </c:pt>
                <c:pt idx="1238">
                  <c:v>10.78</c:v>
                </c:pt>
                <c:pt idx="1239">
                  <c:v>12.8</c:v>
                </c:pt>
                <c:pt idx="1240">
                  <c:v>13.59</c:v>
                </c:pt>
                <c:pt idx="1241">
                  <c:v>14.06</c:v>
                </c:pt>
                <c:pt idx="1242">
                  <c:v>14.27</c:v>
                </c:pt>
                <c:pt idx="1243">
                  <c:v>13.8</c:v>
                </c:pt>
                <c:pt idx="1244">
                  <c:v>9.6300000000000008</c:v>
                </c:pt>
                <c:pt idx="1245">
                  <c:v>6.59</c:v>
                </c:pt>
                <c:pt idx="1246">
                  <c:v>6.94</c:v>
                </c:pt>
                <c:pt idx="1247">
                  <c:v>7.81</c:v>
                </c:pt>
                <c:pt idx="1248">
                  <c:v>9.4700000000000006</c:v>
                </c:pt>
                <c:pt idx="1249">
                  <c:v>10.55</c:v>
                </c:pt>
                <c:pt idx="1250">
                  <c:v>11.56</c:v>
                </c:pt>
                <c:pt idx="1251">
                  <c:v>11.8</c:v>
                </c:pt>
                <c:pt idx="1252">
                  <c:v>12.63</c:v>
                </c:pt>
                <c:pt idx="1253">
                  <c:v>13.13</c:v>
                </c:pt>
                <c:pt idx="1254">
                  <c:v>14.74</c:v>
                </c:pt>
                <c:pt idx="1255">
                  <c:v>15.47</c:v>
                </c:pt>
                <c:pt idx="1256">
                  <c:v>16.329999999999998</c:v>
                </c:pt>
                <c:pt idx="1257">
                  <c:v>17.579999999999998</c:v>
                </c:pt>
                <c:pt idx="1258">
                  <c:v>18.34</c:v>
                </c:pt>
                <c:pt idx="1259">
                  <c:v>18.34</c:v>
                </c:pt>
                <c:pt idx="1260">
                  <c:v>17.190000000000001</c:v>
                </c:pt>
                <c:pt idx="1261">
                  <c:v>16.13</c:v>
                </c:pt>
                <c:pt idx="1262">
                  <c:v>15.94</c:v>
                </c:pt>
                <c:pt idx="1263">
                  <c:v>16.27</c:v>
                </c:pt>
                <c:pt idx="1264">
                  <c:v>16.64</c:v>
                </c:pt>
                <c:pt idx="1265">
                  <c:v>17.28</c:v>
                </c:pt>
                <c:pt idx="1266">
                  <c:v>16.489999999999998</c:v>
                </c:pt>
                <c:pt idx="1267">
                  <c:v>15.55</c:v>
                </c:pt>
                <c:pt idx="1268">
                  <c:v>12.5</c:v>
                </c:pt>
                <c:pt idx="1269">
                  <c:v>7.39</c:v>
                </c:pt>
                <c:pt idx="1270">
                  <c:v>5.47</c:v>
                </c:pt>
                <c:pt idx="1271">
                  <c:v>4.25</c:v>
                </c:pt>
                <c:pt idx="1272">
                  <c:v>4.9400000000000004</c:v>
                </c:pt>
                <c:pt idx="1273">
                  <c:v>5.28</c:v>
                </c:pt>
                <c:pt idx="1274">
                  <c:v>5.38</c:v>
                </c:pt>
                <c:pt idx="1275">
                  <c:v>4.5599999999999996</c:v>
                </c:pt>
                <c:pt idx="1276">
                  <c:v>2.75</c:v>
                </c:pt>
                <c:pt idx="1277">
                  <c:v>1.49</c:v>
                </c:pt>
                <c:pt idx="1278">
                  <c:v>1.92</c:v>
                </c:pt>
                <c:pt idx="1279">
                  <c:v>2.4500000000000002</c:v>
                </c:pt>
                <c:pt idx="1280">
                  <c:v>3.08</c:v>
                </c:pt>
                <c:pt idx="1281">
                  <c:v>2.94</c:v>
                </c:pt>
                <c:pt idx="1282">
                  <c:v>2.63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0-2341-B0AF-B447995B0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6496656"/>
        <c:axId val="1056498384"/>
      </c:lineChart>
      <c:dateAx>
        <c:axId val="105649665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6498384"/>
        <c:crosses val="autoZero"/>
        <c:auto val="1"/>
        <c:lblOffset val="100"/>
        <c:baseTimeUnit val="months"/>
      </c:dateAx>
      <c:valAx>
        <c:axId val="105649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649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 Cents</a:t>
            </a:r>
            <a:r>
              <a:rPr lang="en-US" baseline="0"/>
              <a:t> per </a:t>
            </a:r>
            <a:r>
              <a:rPr lang="en-US"/>
              <a:t>pound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$25,Sheet1!$A$1:$A$26,Sheet1!$A$1:$A$29,Sheet1!$A$1:$A$30,Sheet1!$A$1:$A$31,Sheet1!$A$1:$A$32,Sheet1!$A$1:$A$36,Sheet1!$A$1:$A$37,Sheet1!$A$1:$A$38,Sheet1!$A$1:$A$42,Sheet1!$A$1:$A$43,Sheet1!$A$1:$A$44,Sheet1!$A$1:$A$45,Sheet1!$A$1:$A$48,Sheet1!$A$1:$A$49,Sheet1!$A$1:$A$52,Sheet1!$A$1:$A$54,Sheet1!$A$1:$A$55,Sheet1!$A$1:$A$56,Sheet1!$A$1:$A$57,Sheet1!$A$1:$A$60,Sheet1!$A$1:$A$61,Sheet1!$A$1:$A$65,Sheet1!$A$1:$A$68,Sheet1!$A$1:$A$69,Sheet1!$A$1:$A$71,Sheet1!$A$1:$A$75,Sheet1!$A$1:$A$76,Sheet1!$A$1:$A$77,Sheet1!$A$1:$A$78,Sheet1!$A$1:$A$79,Sheet1!$A$1:$A$80)</c:f>
              <c:numCache>
                <c:formatCode>mmm\-yy</c:formatCode>
                <c:ptCount val="1688"/>
                <c:pt idx="0">
                  <c:v>43861</c:v>
                </c:pt>
                <c:pt idx="1">
                  <c:v>43890</c:v>
                </c:pt>
                <c:pt idx="2">
                  <c:v>43921</c:v>
                </c:pt>
                <c:pt idx="3">
                  <c:v>43951</c:v>
                </c:pt>
                <c:pt idx="4">
                  <c:v>43982</c:v>
                </c:pt>
                <c:pt idx="5">
                  <c:v>44012</c:v>
                </c:pt>
                <c:pt idx="6">
                  <c:v>44043</c:v>
                </c:pt>
                <c:pt idx="7">
                  <c:v>44074</c:v>
                </c:pt>
                <c:pt idx="8">
                  <c:v>44104</c:v>
                </c:pt>
                <c:pt idx="9">
                  <c:v>44135</c:v>
                </c:pt>
                <c:pt idx="10">
                  <c:v>44165</c:v>
                </c:pt>
                <c:pt idx="11">
                  <c:v>44196</c:v>
                </c:pt>
                <c:pt idx="12">
                  <c:v>44227</c:v>
                </c:pt>
                <c:pt idx="13">
                  <c:v>44255</c:v>
                </c:pt>
                <c:pt idx="14">
                  <c:v>44286</c:v>
                </c:pt>
                <c:pt idx="15">
                  <c:v>44316</c:v>
                </c:pt>
                <c:pt idx="16">
                  <c:v>44347</c:v>
                </c:pt>
                <c:pt idx="17">
                  <c:v>44377</c:v>
                </c:pt>
                <c:pt idx="18">
                  <c:v>44408</c:v>
                </c:pt>
                <c:pt idx="19">
                  <c:v>44439</c:v>
                </c:pt>
                <c:pt idx="20">
                  <c:v>44469</c:v>
                </c:pt>
                <c:pt idx="21">
                  <c:v>44500</c:v>
                </c:pt>
                <c:pt idx="22">
                  <c:v>44530</c:v>
                </c:pt>
                <c:pt idx="23">
                  <c:v>44561</c:v>
                </c:pt>
                <c:pt idx="24">
                  <c:v>44592</c:v>
                </c:pt>
                <c:pt idx="25">
                  <c:v>43861</c:v>
                </c:pt>
                <c:pt idx="26">
                  <c:v>43890</c:v>
                </c:pt>
                <c:pt idx="27">
                  <c:v>43921</c:v>
                </c:pt>
                <c:pt idx="28">
                  <c:v>43951</c:v>
                </c:pt>
                <c:pt idx="29">
                  <c:v>43982</c:v>
                </c:pt>
                <c:pt idx="30">
                  <c:v>44012</c:v>
                </c:pt>
                <c:pt idx="31">
                  <c:v>44043</c:v>
                </c:pt>
                <c:pt idx="32">
                  <c:v>44074</c:v>
                </c:pt>
                <c:pt idx="33">
                  <c:v>44104</c:v>
                </c:pt>
                <c:pt idx="34">
                  <c:v>44135</c:v>
                </c:pt>
                <c:pt idx="35">
                  <c:v>44165</c:v>
                </c:pt>
                <c:pt idx="36">
                  <c:v>44196</c:v>
                </c:pt>
                <c:pt idx="37">
                  <c:v>44227</c:v>
                </c:pt>
                <c:pt idx="38">
                  <c:v>44255</c:v>
                </c:pt>
                <c:pt idx="39">
                  <c:v>44286</c:v>
                </c:pt>
                <c:pt idx="40">
                  <c:v>44316</c:v>
                </c:pt>
                <c:pt idx="41">
                  <c:v>44347</c:v>
                </c:pt>
                <c:pt idx="42">
                  <c:v>44377</c:v>
                </c:pt>
                <c:pt idx="43">
                  <c:v>44408</c:v>
                </c:pt>
                <c:pt idx="44">
                  <c:v>44439</c:v>
                </c:pt>
                <c:pt idx="45">
                  <c:v>44469</c:v>
                </c:pt>
                <c:pt idx="46">
                  <c:v>44500</c:v>
                </c:pt>
                <c:pt idx="47">
                  <c:v>44530</c:v>
                </c:pt>
                <c:pt idx="48">
                  <c:v>44561</c:v>
                </c:pt>
                <c:pt idx="49">
                  <c:v>44592</c:v>
                </c:pt>
                <c:pt idx="50" formatCode="d\-mmm">
                  <c:v>44620</c:v>
                </c:pt>
                <c:pt idx="51">
                  <c:v>43861</c:v>
                </c:pt>
                <c:pt idx="52">
                  <c:v>43890</c:v>
                </c:pt>
                <c:pt idx="53">
                  <c:v>43921</c:v>
                </c:pt>
                <c:pt idx="54">
                  <c:v>43951</c:v>
                </c:pt>
                <c:pt idx="55">
                  <c:v>43982</c:v>
                </c:pt>
                <c:pt idx="56">
                  <c:v>44012</c:v>
                </c:pt>
                <c:pt idx="57">
                  <c:v>44043</c:v>
                </c:pt>
                <c:pt idx="58">
                  <c:v>44074</c:v>
                </c:pt>
                <c:pt idx="59">
                  <c:v>44104</c:v>
                </c:pt>
                <c:pt idx="60">
                  <c:v>44135</c:v>
                </c:pt>
                <c:pt idx="61">
                  <c:v>44165</c:v>
                </c:pt>
                <c:pt idx="62">
                  <c:v>44196</c:v>
                </c:pt>
                <c:pt idx="63">
                  <c:v>44227</c:v>
                </c:pt>
                <c:pt idx="64">
                  <c:v>44255</c:v>
                </c:pt>
                <c:pt idx="65">
                  <c:v>44286</c:v>
                </c:pt>
                <c:pt idx="66">
                  <c:v>44316</c:v>
                </c:pt>
                <c:pt idx="67">
                  <c:v>44347</c:v>
                </c:pt>
                <c:pt idx="68">
                  <c:v>44377</c:v>
                </c:pt>
                <c:pt idx="69">
                  <c:v>44408</c:v>
                </c:pt>
                <c:pt idx="70">
                  <c:v>44439</c:v>
                </c:pt>
                <c:pt idx="71">
                  <c:v>44469</c:v>
                </c:pt>
                <c:pt idx="72">
                  <c:v>44500</c:v>
                </c:pt>
                <c:pt idx="73">
                  <c:v>44530</c:v>
                </c:pt>
                <c:pt idx="74">
                  <c:v>44561</c:v>
                </c:pt>
                <c:pt idx="75">
                  <c:v>44592</c:v>
                </c:pt>
                <c:pt idx="76" formatCode="d\-mmm">
                  <c:v>44620</c:v>
                </c:pt>
                <c:pt idx="77" formatCode="d\-mmm">
                  <c:v>44651</c:v>
                </c:pt>
                <c:pt idx="78" formatCode="d\-mmm">
                  <c:v>44681</c:v>
                </c:pt>
                <c:pt idx="79" formatCode="d\-mmm">
                  <c:v>44712</c:v>
                </c:pt>
                <c:pt idx="80">
                  <c:v>43861</c:v>
                </c:pt>
                <c:pt idx="81">
                  <c:v>43890</c:v>
                </c:pt>
                <c:pt idx="82">
                  <c:v>43921</c:v>
                </c:pt>
                <c:pt idx="83">
                  <c:v>43951</c:v>
                </c:pt>
                <c:pt idx="84">
                  <c:v>43982</c:v>
                </c:pt>
                <c:pt idx="85">
                  <c:v>44012</c:v>
                </c:pt>
                <c:pt idx="86">
                  <c:v>44043</c:v>
                </c:pt>
                <c:pt idx="87">
                  <c:v>44074</c:v>
                </c:pt>
                <c:pt idx="88">
                  <c:v>44104</c:v>
                </c:pt>
                <c:pt idx="89">
                  <c:v>44135</c:v>
                </c:pt>
                <c:pt idx="90">
                  <c:v>44165</c:v>
                </c:pt>
                <c:pt idx="91">
                  <c:v>44196</c:v>
                </c:pt>
                <c:pt idx="92">
                  <c:v>44227</c:v>
                </c:pt>
                <c:pt idx="93">
                  <c:v>44255</c:v>
                </c:pt>
                <c:pt idx="94">
                  <c:v>44286</c:v>
                </c:pt>
                <c:pt idx="95">
                  <c:v>44316</c:v>
                </c:pt>
                <c:pt idx="96">
                  <c:v>44347</c:v>
                </c:pt>
                <c:pt idx="97">
                  <c:v>44377</c:v>
                </c:pt>
                <c:pt idx="98">
                  <c:v>44408</c:v>
                </c:pt>
                <c:pt idx="99">
                  <c:v>44439</c:v>
                </c:pt>
                <c:pt idx="100">
                  <c:v>44469</c:v>
                </c:pt>
                <c:pt idx="101">
                  <c:v>44500</c:v>
                </c:pt>
                <c:pt idx="102">
                  <c:v>44530</c:v>
                </c:pt>
                <c:pt idx="103">
                  <c:v>44561</c:v>
                </c:pt>
                <c:pt idx="104">
                  <c:v>44592</c:v>
                </c:pt>
                <c:pt idx="105" formatCode="d\-mmm">
                  <c:v>44620</c:v>
                </c:pt>
                <c:pt idx="106" formatCode="d\-mmm">
                  <c:v>44651</c:v>
                </c:pt>
                <c:pt idx="107" formatCode="d\-mmm">
                  <c:v>44681</c:v>
                </c:pt>
                <c:pt idx="108" formatCode="d\-mmm">
                  <c:v>44712</c:v>
                </c:pt>
                <c:pt idx="109" formatCode="d\-mmm">
                  <c:v>44742</c:v>
                </c:pt>
                <c:pt idx="110">
                  <c:v>43861</c:v>
                </c:pt>
                <c:pt idx="111">
                  <c:v>43890</c:v>
                </c:pt>
                <c:pt idx="112">
                  <c:v>43921</c:v>
                </c:pt>
                <c:pt idx="113">
                  <c:v>43951</c:v>
                </c:pt>
                <c:pt idx="114">
                  <c:v>43982</c:v>
                </c:pt>
                <c:pt idx="115">
                  <c:v>44012</c:v>
                </c:pt>
                <c:pt idx="116">
                  <c:v>44043</c:v>
                </c:pt>
                <c:pt idx="117">
                  <c:v>44074</c:v>
                </c:pt>
                <c:pt idx="118">
                  <c:v>44104</c:v>
                </c:pt>
                <c:pt idx="119">
                  <c:v>44135</c:v>
                </c:pt>
                <c:pt idx="120">
                  <c:v>44165</c:v>
                </c:pt>
                <c:pt idx="121">
                  <c:v>44196</c:v>
                </c:pt>
                <c:pt idx="122">
                  <c:v>44227</c:v>
                </c:pt>
                <c:pt idx="123">
                  <c:v>44255</c:v>
                </c:pt>
                <c:pt idx="124">
                  <c:v>44286</c:v>
                </c:pt>
                <c:pt idx="125">
                  <c:v>44316</c:v>
                </c:pt>
                <c:pt idx="126">
                  <c:v>44347</c:v>
                </c:pt>
                <c:pt idx="127">
                  <c:v>44377</c:v>
                </c:pt>
                <c:pt idx="128">
                  <c:v>44408</c:v>
                </c:pt>
                <c:pt idx="129">
                  <c:v>44439</c:v>
                </c:pt>
                <c:pt idx="130">
                  <c:v>44469</c:v>
                </c:pt>
                <c:pt idx="131">
                  <c:v>44500</c:v>
                </c:pt>
                <c:pt idx="132">
                  <c:v>44530</c:v>
                </c:pt>
                <c:pt idx="133">
                  <c:v>44561</c:v>
                </c:pt>
                <c:pt idx="134">
                  <c:v>44592</c:v>
                </c:pt>
                <c:pt idx="135" formatCode="d\-mmm">
                  <c:v>44620</c:v>
                </c:pt>
                <c:pt idx="136" formatCode="d\-mmm">
                  <c:v>44651</c:v>
                </c:pt>
                <c:pt idx="137" formatCode="d\-mmm">
                  <c:v>44681</c:v>
                </c:pt>
                <c:pt idx="138" formatCode="d\-mmm">
                  <c:v>44712</c:v>
                </c:pt>
                <c:pt idx="139" formatCode="d\-mmm">
                  <c:v>44742</c:v>
                </c:pt>
                <c:pt idx="140" formatCode="d\-mmm">
                  <c:v>44773</c:v>
                </c:pt>
                <c:pt idx="141">
                  <c:v>43861</c:v>
                </c:pt>
                <c:pt idx="142">
                  <c:v>43890</c:v>
                </c:pt>
                <c:pt idx="143">
                  <c:v>43921</c:v>
                </c:pt>
                <c:pt idx="144">
                  <c:v>43951</c:v>
                </c:pt>
                <c:pt idx="145">
                  <c:v>43982</c:v>
                </c:pt>
                <c:pt idx="146">
                  <c:v>44012</c:v>
                </c:pt>
                <c:pt idx="147">
                  <c:v>44043</c:v>
                </c:pt>
                <c:pt idx="148">
                  <c:v>44074</c:v>
                </c:pt>
                <c:pt idx="149">
                  <c:v>44104</c:v>
                </c:pt>
                <c:pt idx="150">
                  <c:v>44135</c:v>
                </c:pt>
                <c:pt idx="151">
                  <c:v>44165</c:v>
                </c:pt>
                <c:pt idx="152">
                  <c:v>44196</c:v>
                </c:pt>
                <c:pt idx="153">
                  <c:v>44227</c:v>
                </c:pt>
                <c:pt idx="154">
                  <c:v>44255</c:v>
                </c:pt>
                <c:pt idx="155">
                  <c:v>44286</c:v>
                </c:pt>
                <c:pt idx="156">
                  <c:v>44316</c:v>
                </c:pt>
                <c:pt idx="157">
                  <c:v>44347</c:v>
                </c:pt>
                <c:pt idx="158">
                  <c:v>44377</c:v>
                </c:pt>
                <c:pt idx="159">
                  <c:v>44408</c:v>
                </c:pt>
                <c:pt idx="160">
                  <c:v>44439</c:v>
                </c:pt>
                <c:pt idx="161">
                  <c:v>44469</c:v>
                </c:pt>
                <c:pt idx="162">
                  <c:v>44500</c:v>
                </c:pt>
                <c:pt idx="163">
                  <c:v>44530</c:v>
                </c:pt>
                <c:pt idx="164">
                  <c:v>44561</c:v>
                </c:pt>
                <c:pt idx="165">
                  <c:v>44592</c:v>
                </c:pt>
                <c:pt idx="166" formatCode="d\-mmm">
                  <c:v>44620</c:v>
                </c:pt>
                <c:pt idx="167" formatCode="d\-mmm">
                  <c:v>44651</c:v>
                </c:pt>
                <c:pt idx="168" formatCode="d\-mmm">
                  <c:v>44681</c:v>
                </c:pt>
                <c:pt idx="169" formatCode="d\-mmm">
                  <c:v>44712</c:v>
                </c:pt>
                <c:pt idx="170" formatCode="d\-mmm">
                  <c:v>44742</c:v>
                </c:pt>
                <c:pt idx="171" formatCode="d\-mmm">
                  <c:v>44773</c:v>
                </c:pt>
                <c:pt idx="172">
                  <c:v>44804</c:v>
                </c:pt>
                <c:pt idx="173">
                  <c:v>43861</c:v>
                </c:pt>
                <c:pt idx="174">
                  <c:v>43890</c:v>
                </c:pt>
                <c:pt idx="175">
                  <c:v>43921</c:v>
                </c:pt>
                <c:pt idx="176">
                  <c:v>43951</c:v>
                </c:pt>
                <c:pt idx="177">
                  <c:v>43982</c:v>
                </c:pt>
                <c:pt idx="178">
                  <c:v>44012</c:v>
                </c:pt>
                <c:pt idx="179">
                  <c:v>44043</c:v>
                </c:pt>
                <c:pt idx="180">
                  <c:v>44074</c:v>
                </c:pt>
                <c:pt idx="181">
                  <c:v>44104</c:v>
                </c:pt>
                <c:pt idx="182">
                  <c:v>44135</c:v>
                </c:pt>
                <c:pt idx="183">
                  <c:v>44165</c:v>
                </c:pt>
                <c:pt idx="184">
                  <c:v>44196</c:v>
                </c:pt>
                <c:pt idx="185">
                  <c:v>44227</c:v>
                </c:pt>
                <c:pt idx="186">
                  <c:v>44255</c:v>
                </c:pt>
                <c:pt idx="187">
                  <c:v>44286</c:v>
                </c:pt>
                <c:pt idx="188">
                  <c:v>44316</c:v>
                </c:pt>
                <c:pt idx="189">
                  <c:v>44347</c:v>
                </c:pt>
                <c:pt idx="190">
                  <c:v>44377</c:v>
                </c:pt>
                <c:pt idx="191">
                  <c:v>44408</c:v>
                </c:pt>
                <c:pt idx="192">
                  <c:v>44439</c:v>
                </c:pt>
                <c:pt idx="193">
                  <c:v>44469</c:v>
                </c:pt>
                <c:pt idx="194">
                  <c:v>44500</c:v>
                </c:pt>
                <c:pt idx="195">
                  <c:v>44530</c:v>
                </c:pt>
                <c:pt idx="196">
                  <c:v>44561</c:v>
                </c:pt>
                <c:pt idx="197">
                  <c:v>44592</c:v>
                </c:pt>
                <c:pt idx="198" formatCode="d\-mmm">
                  <c:v>44620</c:v>
                </c:pt>
                <c:pt idx="199" formatCode="d\-mmm">
                  <c:v>44651</c:v>
                </c:pt>
                <c:pt idx="200" formatCode="d\-mmm">
                  <c:v>44681</c:v>
                </c:pt>
                <c:pt idx="201" formatCode="d\-mmm">
                  <c:v>44712</c:v>
                </c:pt>
                <c:pt idx="202" formatCode="d\-mmm">
                  <c:v>44742</c:v>
                </c:pt>
                <c:pt idx="203" formatCode="d\-mmm">
                  <c:v>44773</c:v>
                </c:pt>
                <c:pt idx="204">
                  <c:v>44804</c:v>
                </c:pt>
                <c:pt idx="205" formatCode="d\-mmm">
                  <c:v>44834</c:v>
                </c:pt>
                <c:pt idx="206" formatCode="d\-mmm">
                  <c:v>44865</c:v>
                </c:pt>
                <c:pt idx="207" formatCode="d\-mmm">
                  <c:v>44895</c:v>
                </c:pt>
                <c:pt idx="208" formatCode="d\-mmm">
                  <c:v>44926</c:v>
                </c:pt>
                <c:pt idx="209">
                  <c:v>43861</c:v>
                </c:pt>
                <c:pt idx="210">
                  <c:v>43890</c:v>
                </c:pt>
                <c:pt idx="211">
                  <c:v>43921</c:v>
                </c:pt>
                <c:pt idx="212">
                  <c:v>43951</c:v>
                </c:pt>
                <c:pt idx="213">
                  <c:v>43982</c:v>
                </c:pt>
                <c:pt idx="214">
                  <c:v>44012</c:v>
                </c:pt>
                <c:pt idx="215">
                  <c:v>44043</c:v>
                </c:pt>
                <c:pt idx="216">
                  <c:v>44074</c:v>
                </c:pt>
                <c:pt idx="217">
                  <c:v>44104</c:v>
                </c:pt>
                <c:pt idx="218">
                  <c:v>44135</c:v>
                </c:pt>
                <c:pt idx="219">
                  <c:v>44165</c:v>
                </c:pt>
                <c:pt idx="220">
                  <c:v>44196</c:v>
                </c:pt>
                <c:pt idx="221">
                  <c:v>44227</c:v>
                </c:pt>
                <c:pt idx="222">
                  <c:v>44255</c:v>
                </c:pt>
                <c:pt idx="223">
                  <c:v>44286</c:v>
                </c:pt>
                <c:pt idx="224">
                  <c:v>44316</c:v>
                </c:pt>
                <c:pt idx="225">
                  <c:v>44347</c:v>
                </c:pt>
                <c:pt idx="226">
                  <c:v>44377</c:v>
                </c:pt>
                <c:pt idx="227">
                  <c:v>44408</c:v>
                </c:pt>
                <c:pt idx="228">
                  <c:v>44439</c:v>
                </c:pt>
                <c:pt idx="229">
                  <c:v>44469</c:v>
                </c:pt>
                <c:pt idx="230">
                  <c:v>44500</c:v>
                </c:pt>
                <c:pt idx="231">
                  <c:v>44530</c:v>
                </c:pt>
                <c:pt idx="232">
                  <c:v>44561</c:v>
                </c:pt>
                <c:pt idx="233">
                  <c:v>44592</c:v>
                </c:pt>
                <c:pt idx="234" formatCode="d\-mmm">
                  <c:v>44620</c:v>
                </c:pt>
                <c:pt idx="235" formatCode="d\-mmm">
                  <c:v>44651</c:v>
                </c:pt>
                <c:pt idx="236" formatCode="d\-mmm">
                  <c:v>44681</c:v>
                </c:pt>
                <c:pt idx="237" formatCode="d\-mmm">
                  <c:v>44712</c:v>
                </c:pt>
                <c:pt idx="238" formatCode="d\-mmm">
                  <c:v>44742</c:v>
                </c:pt>
                <c:pt idx="239" formatCode="d\-mmm">
                  <c:v>44773</c:v>
                </c:pt>
                <c:pt idx="240">
                  <c:v>44804</c:v>
                </c:pt>
                <c:pt idx="241" formatCode="d\-mmm">
                  <c:v>44834</c:v>
                </c:pt>
                <c:pt idx="242" formatCode="d\-mmm">
                  <c:v>44865</c:v>
                </c:pt>
                <c:pt idx="243" formatCode="d\-mmm">
                  <c:v>44895</c:v>
                </c:pt>
                <c:pt idx="244" formatCode="d\-mmm">
                  <c:v>44926</c:v>
                </c:pt>
                <c:pt idx="245">
                  <c:v>44957</c:v>
                </c:pt>
                <c:pt idx="246">
                  <c:v>43861</c:v>
                </c:pt>
                <c:pt idx="247">
                  <c:v>43890</c:v>
                </c:pt>
                <c:pt idx="248">
                  <c:v>43921</c:v>
                </c:pt>
                <c:pt idx="249">
                  <c:v>43951</c:v>
                </c:pt>
                <c:pt idx="250">
                  <c:v>43982</c:v>
                </c:pt>
                <c:pt idx="251">
                  <c:v>44012</c:v>
                </c:pt>
                <c:pt idx="252">
                  <c:v>44043</c:v>
                </c:pt>
                <c:pt idx="253">
                  <c:v>44074</c:v>
                </c:pt>
                <c:pt idx="254">
                  <c:v>44104</c:v>
                </c:pt>
                <c:pt idx="255">
                  <c:v>44135</c:v>
                </c:pt>
                <c:pt idx="256">
                  <c:v>44165</c:v>
                </c:pt>
                <c:pt idx="257">
                  <c:v>44196</c:v>
                </c:pt>
                <c:pt idx="258">
                  <c:v>44227</c:v>
                </c:pt>
                <c:pt idx="259">
                  <c:v>44255</c:v>
                </c:pt>
                <c:pt idx="260">
                  <c:v>44286</c:v>
                </c:pt>
                <c:pt idx="261">
                  <c:v>44316</c:v>
                </c:pt>
                <c:pt idx="262">
                  <c:v>44347</c:v>
                </c:pt>
                <c:pt idx="263">
                  <c:v>44377</c:v>
                </c:pt>
                <c:pt idx="264">
                  <c:v>44408</c:v>
                </c:pt>
                <c:pt idx="265">
                  <c:v>44439</c:v>
                </c:pt>
                <c:pt idx="266">
                  <c:v>44469</c:v>
                </c:pt>
                <c:pt idx="267">
                  <c:v>44500</c:v>
                </c:pt>
                <c:pt idx="268">
                  <c:v>44530</c:v>
                </c:pt>
                <c:pt idx="269">
                  <c:v>44561</c:v>
                </c:pt>
                <c:pt idx="270">
                  <c:v>44592</c:v>
                </c:pt>
                <c:pt idx="271" formatCode="d\-mmm">
                  <c:v>44620</c:v>
                </c:pt>
                <c:pt idx="272" formatCode="d\-mmm">
                  <c:v>44651</c:v>
                </c:pt>
                <c:pt idx="273" formatCode="d\-mmm">
                  <c:v>44681</c:v>
                </c:pt>
                <c:pt idx="274" formatCode="d\-mmm">
                  <c:v>44712</c:v>
                </c:pt>
                <c:pt idx="275" formatCode="d\-mmm">
                  <c:v>44742</c:v>
                </c:pt>
                <c:pt idx="276" formatCode="d\-mmm">
                  <c:v>44773</c:v>
                </c:pt>
                <c:pt idx="277">
                  <c:v>44804</c:v>
                </c:pt>
                <c:pt idx="278" formatCode="d\-mmm">
                  <c:v>44834</c:v>
                </c:pt>
                <c:pt idx="279" formatCode="d\-mmm">
                  <c:v>44865</c:v>
                </c:pt>
                <c:pt idx="280" formatCode="d\-mmm">
                  <c:v>44895</c:v>
                </c:pt>
                <c:pt idx="281" formatCode="d\-mmm">
                  <c:v>44926</c:v>
                </c:pt>
                <c:pt idx="282">
                  <c:v>44957</c:v>
                </c:pt>
                <c:pt idx="283">
                  <c:v>44985</c:v>
                </c:pt>
                <c:pt idx="284">
                  <c:v>43861</c:v>
                </c:pt>
                <c:pt idx="285">
                  <c:v>43890</c:v>
                </c:pt>
                <c:pt idx="286">
                  <c:v>43921</c:v>
                </c:pt>
                <c:pt idx="287">
                  <c:v>43951</c:v>
                </c:pt>
                <c:pt idx="288">
                  <c:v>43982</c:v>
                </c:pt>
                <c:pt idx="289">
                  <c:v>44012</c:v>
                </c:pt>
                <c:pt idx="290">
                  <c:v>44043</c:v>
                </c:pt>
                <c:pt idx="291">
                  <c:v>44074</c:v>
                </c:pt>
                <c:pt idx="292">
                  <c:v>44104</c:v>
                </c:pt>
                <c:pt idx="293">
                  <c:v>44135</c:v>
                </c:pt>
                <c:pt idx="294">
                  <c:v>44165</c:v>
                </c:pt>
                <c:pt idx="295">
                  <c:v>44196</c:v>
                </c:pt>
                <c:pt idx="296">
                  <c:v>44227</c:v>
                </c:pt>
                <c:pt idx="297">
                  <c:v>44255</c:v>
                </c:pt>
                <c:pt idx="298">
                  <c:v>44286</c:v>
                </c:pt>
                <c:pt idx="299">
                  <c:v>44316</c:v>
                </c:pt>
                <c:pt idx="300">
                  <c:v>44347</c:v>
                </c:pt>
                <c:pt idx="301">
                  <c:v>44377</c:v>
                </c:pt>
                <c:pt idx="302">
                  <c:v>44408</c:v>
                </c:pt>
                <c:pt idx="303">
                  <c:v>44439</c:v>
                </c:pt>
                <c:pt idx="304">
                  <c:v>44469</c:v>
                </c:pt>
                <c:pt idx="305">
                  <c:v>44500</c:v>
                </c:pt>
                <c:pt idx="306">
                  <c:v>44530</c:v>
                </c:pt>
                <c:pt idx="307">
                  <c:v>44561</c:v>
                </c:pt>
                <c:pt idx="308">
                  <c:v>44592</c:v>
                </c:pt>
                <c:pt idx="309" formatCode="d\-mmm">
                  <c:v>44620</c:v>
                </c:pt>
                <c:pt idx="310" formatCode="d\-mmm">
                  <c:v>44651</c:v>
                </c:pt>
                <c:pt idx="311" formatCode="d\-mmm">
                  <c:v>44681</c:v>
                </c:pt>
                <c:pt idx="312" formatCode="d\-mmm">
                  <c:v>44712</c:v>
                </c:pt>
                <c:pt idx="313" formatCode="d\-mmm">
                  <c:v>44742</c:v>
                </c:pt>
                <c:pt idx="314" formatCode="d\-mmm">
                  <c:v>44773</c:v>
                </c:pt>
                <c:pt idx="315">
                  <c:v>44804</c:v>
                </c:pt>
                <c:pt idx="316" formatCode="d\-mmm">
                  <c:v>44834</c:v>
                </c:pt>
                <c:pt idx="317" formatCode="d\-mmm">
                  <c:v>44865</c:v>
                </c:pt>
                <c:pt idx="318" formatCode="d\-mmm">
                  <c:v>44895</c:v>
                </c:pt>
                <c:pt idx="319" formatCode="d\-mmm">
                  <c:v>44926</c:v>
                </c:pt>
                <c:pt idx="320">
                  <c:v>44957</c:v>
                </c:pt>
                <c:pt idx="321">
                  <c:v>44985</c:v>
                </c:pt>
                <c:pt idx="322" formatCode="d\-mmm">
                  <c:v>45016</c:v>
                </c:pt>
                <c:pt idx="323" formatCode="d\-mmm">
                  <c:v>45046</c:v>
                </c:pt>
                <c:pt idx="324" formatCode="d\-mmm">
                  <c:v>45077</c:v>
                </c:pt>
                <c:pt idx="325" formatCode="d\-mmm">
                  <c:v>45107</c:v>
                </c:pt>
                <c:pt idx="326">
                  <c:v>43861</c:v>
                </c:pt>
                <c:pt idx="327">
                  <c:v>43890</c:v>
                </c:pt>
                <c:pt idx="328">
                  <c:v>43921</c:v>
                </c:pt>
                <c:pt idx="329">
                  <c:v>43951</c:v>
                </c:pt>
                <c:pt idx="330">
                  <c:v>43982</c:v>
                </c:pt>
                <c:pt idx="331">
                  <c:v>44012</c:v>
                </c:pt>
                <c:pt idx="332">
                  <c:v>44043</c:v>
                </c:pt>
                <c:pt idx="333">
                  <c:v>44074</c:v>
                </c:pt>
                <c:pt idx="334">
                  <c:v>44104</c:v>
                </c:pt>
                <c:pt idx="335">
                  <c:v>44135</c:v>
                </c:pt>
                <c:pt idx="336">
                  <c:v>44165</c:v>
                </c:pt>
                <c:pt idx="337">
                  <c:v>44196</c:v>
                </c:pt>
                <c:pt idx="338">
                  <c:v>44227</c:v>
                </c:pt>
                <c:pt idx="339">
                  <c:v>44255</c:v>
                </c:pt>
                <c:pt idx="340">
                  <c:v>44286</c:v>
                </c:pt>
                <c:pt idx="341">
                  <c:v>44316</c:v>
                </c:pt>
                <c:pt idx="342">
                  <c:v>44347</c:v>
                </c:pt>
                <c:pt idx="343">
                  <c:v>44377</c:v>
                </c:pt>
                <c:pt idx="344">
                  <c:v>44408</c:v>
                </c:pt>
                <c:pt idx="345">
                  <c:v>44439</c:v>
                </c:pt>
                <c:pt idx="346">
                  <c:v>44469</c:v>
                </c:pt>
                <c:pt idx="347">
                  <c:v>44500</c:v>
                </c:pt>
                <c:pt idx="348">
                  <c:v>44530</c:v>
                </c:pt>
                <c:pt idx="349">
                  <c:v>44561</c:v>
                </c:pt>
                <c:pt idx="350">
                  <c:v>44592</c:v>
                </c:pt>
                <c:pt idx="351" formatCode="d\-mmm">
                  <c:v>44620</c:v>
                </c:pt>
                <c:pt idx="352" formatCode="d\-mmm">
                  <c:v>44651</c:v>
                </c:pt>
                <c:pt idx="353" formatCode="d\-mmm">
                  <c:v>44681</c:v>
                </c:pt>
                <c:pt idx="354" formatCode="d\-mmm">
                  <c:v>44712</c:v>
                </c:pt>
                <c:pt idx="355" formatCode="d\-mmm">
                  <c:v>44742</c:v>
                </c:pt>
                <c:pt idx="356" formatCode="d\-mmm">
                  <c:v>44773</c:v>
                </c:pt>
                <c:pt idx="357">
                  <c:v>44804</c:v>
                </c:pt>
                <c:pt idx="358" formatCode="d\-mmm">
                  <c:v>44834</c:v>
                </c:pt>
                <c:pt idx="359" formatCode="d\-mmm">
                  <c:v>44865</c:v>
                </c:pt>
                <c:pt idx="360" formatCode="d\-mmm">
                  <c:v>44895</c:v>
                </c:pt>
                <c:pt idx="361" formatCode="d\-mmm">
                  <c:v>44926</c:v>
                </c:pt>
                <c:pt idx="362">
                  <c:v>44957</c:v>
                </c:pt>
                <c:pt idx="363">
                  <c:v>44985</c:v>
                </c:pt>
                <c:pt idx="364" formatCode="d\-mmm">
                  <c:v>45016</c:v>
                </c:pt>
                <c:pt idx="365" formatCode="d\-mmm">
                  <c:v>45046</c:v>
                </c:pt>
                <c:pt idx="366" formatCode="d\-mmm">
                  <c:v>45077</c:v>
                </c:pt>
                <c:pt idx="367" formatCode="d\-mmm">
                  <c:v>45107</c:v>
                </c:pt>
                <c:pt idx="368" formatCode="m/d/yy">
                  <c:v>45138</c:v>
                </c:pt>
                <c:pt idx="369">
                  <c:v>43861</c:v>
                </c:pt>
                <c:pt idx="370">
                  <c:v>43890</c:v>
                </c:pt>
                <c:pt idx="371">
                  <c:v>43921</c:v>
                </c:pt>
                <c:pt idx="372">
                  <c:v>43951</c:v>
                </c:pt>
                <c:pt idx="373">
                  <c:v>43982</c:v>
                </c:pt>
                <c:pt idx="374">
                  <c:v>44012</c:v>
                </c:pt>
                <c:pt idx="375">
                  <c:v>44043</c:v>
                </c:pt>
                <c:pt idx="376">
                  <c:v>44074</c:v>
                </c:pt>
                <c:pt idx="377">
                  <c:v>44104</c:v>
                </c:pt>
                <c:pt idx="378">
                  <c:v>44135</c:v>
                </c:pt>
                <c:pt idx="379">
                  <c:v>44165</c:v>
                </c:pt>
                <c:pt idx="380">
                  <c:v>44196</c:v>
                </c:pt>
                <c:pt idx="381">
                  <c:v>44227</c:v>
                </c:pt>
                <c:pt idx="382">
                  <c:v>44255</c:v>
                </c:pt>
                <c:pt idx="383">
                  <c:v>44286</c:v>
                </c:pt>
                <c:pt idx="384">
                  <c:v>44316</c:v>
                </c:pt>
                <c:pt idx="385">
                  <c:v>44347</c:v>
                </c:pt>
                <c:pt idx="386">
                  <c:v>44377</c:v>
                </c:pt>
                <c:pt idx="387">
                  <c:v>44408</c:v>
                </c:pt>
                <c:pt idx="388">
                  <c:v>44439</c:v>
                </c:pt>
                <c:pt idx="389">
                  <c:v>44469</c:v>
                </c:pt>
                <c:pt idx="390">
                  <c:v>44500</c:v>
                </c:pt>
                <c:pt idx="391">
                  <c:v>44530</c:v>
                </c:pt>
                <c:pt idx="392">
                  <c:v>44561</c:v>
                </c:pt>
                <c:pt idx="393">
                  <c:v>44592</c:v>
                </c:pt>
                <c:pt idx="394" formatCode="d\-mmm">
                  <c:v>44620</c:v>
                </c:pt>
                <c:pt idx="395" formatCode="d\-mmm">
                  <c:v>44651</c:v>
                </c:pt>
                <c:pt idx="396" formatCode="d\-mmm">
                  <c:v>44681</c:v>
                </c:pt>
                <c:pt idx="397" formatCode="d\-mmm">
                  <c:v>44712</c:v>
                </c:pt>
                <c:pt idx="398" formatCode="d\-mmm">
                  <c:v>44742</c:v>
                </c:pt>
                <c:pt idx="399" formatCode="d\-mmm">
                  <c:v>44773</c:v>
                </c:pt>
                <c:pt idx="400">
                  <c:v>44804</c:v>
                </c:pt>
                <c:pt idx="401" formatCode="d\-mmm">
                  <c:v>44834</c:v>
                </c:pt>
                <c:pt idx="402" formatCode="d\-mmm">
                  <c:v>44865</c:v>
                </c:pt>
                <c:pt idx="403" formatCode="d\-mmm">
                  <c:v>44895</c:v>
                </c:pt>
                <c:pt idx="404" formatCode="d\-mmm">
                  <c:v>44926</c:v>
                </c:pt>
                <c:pt idx="405">
                  <c:v>44957</c:v>
                </c:pt>
                <c:pt idx="406">
                  <c:v>44985</c:v>
                </c:pt>
                <c:pt idx="407" formatCode="d\-mmm">
                  <c:v>45016</c:v>
                </c:pt>
                <c:pt idx="408" formatCode="d\-mmm">
                  <c:v>45046</c:v>
                </c:pt>
                <c:pt idx="409" formatCode="d\-mmm">
                  <c:v>45077</c:v>
                </c:pt>
                <c:pt idx="410" formatCode="d\-mmm">
                  <c:v>45107</c:v>
                </c:pt>
                <c:pt idx="411" formatCode="m/d/yy">
                  <c:v>45138</c:v>
                </c:pt>
                <c:pt idx="412" formatCode="m/d/yy">
                  <c:v>45169</c:v>
                </c:pt>
                <c:pt idx="413">
                  <c:v>43861</c:v>
                </c:pt>
                <c:pt idx="414">
                  <c:v>43890</c:v>
                </c:pt>
                <c:pt idx="415">
                  <c:v>43921</c:v>
                </c:pt>
                <c:pt idx="416">
                  <c:v>43951</c:v>
                </c:pt>
                <c:pt idx="417">
                  <c:v>43982</c:v>
                </c:pt>
                <c:pt idx="418">
                  <c:v>44012</c:v>
                </c:pt>
                <c:pt idx="419">
                  <c:v>44043</c:v>
                </c:pt>
                <c:pt idx="420">
                  <c:v>44074</c:v>
                </c:pt>
                <c:pt idx="421">
                  <c:v>44104</c:v>
                </c:pt>
                <c:pt idx="422">
                  <c:v>44135</c:v>
                </c:pt>
                <c:pt idx="423">
                  <c:v>44165</c:v>
                </c:pt>
                <c:pt idx="424">
                  <c:v>44196</c:v>
                </c:pt>
                <c:pt idx="425">
                  <c:v>44227</c:v>
                </c:pt>
                <c:pt idx="426">
                  <c:v>44255</c:v>
                </c:pt>
                <c:pt idx="427">
                  <c:v>44286</c:v>
                </c:pt>
                <c:pt idx="428">
                  <c:v>44316</c:v>
                </c:pt>
                <c:pt idx="429">
                  <c:v>44347</c:v>
                </c:pt>
                <c:pt idx="430">
                  <c:v>44377</c:v>
                </c:pt>
                <c:pt idx="431">
                  <c:v>44408</c:v>
                </c:pt>
                <c:pt idx="432">
                  <c:v>44439</c:v>
                </c:pt>
                <c:pt idx="433">
                  <c:v>44469</c:v>
                </c:pt>
                <c:pt idx="434">
                  <c:v>44500</c:v>
                </c:pt>
                <c:pt idx="435">
                  <c:v>44530</c:v>
                </c:pt>
                <c:pt idx="436">
                  <c:v>44561</c:v>
                </c:pt>
                <c:pt idx="437">
                  <c:v>44592</c:v>
                </c:pt>
                <c:pt idx="438" formatCode="d\-mmm">
                  <c:v>44620</c:v>
                </c:pt>
                <c:pt idx="439" formatCode="d\-mmm">
                  <c:v>44651</c:v>
                </c:pt>
                <c:pt idx="440" formatCode="d\-mmm">
                  <c:v>44681</c:v>
                </c:pt>
                <c:pt idx="441" formatCode="d\-mmm">
                  <c:v>44712</c:v>
                </c:pt>
                <c:pt idx="442" formatCode="d\-mmm">
                  <c:v>44742</c:v>
                </c:pt>
                <c:pt idx="443" formatCode="d\-mmm">
                  <c:v>44773</c:v>
                </c:pt>
                <c:pt idx="444">
                  <c:v>44804</c:v>
                </c:pt>
                <c:pt idx="445" formatCode="d\-mmm">
                  <c:v>44834</c:v>
                </c:pt>
                <c:pt idx="446" formatCode="d\-mmm">
                  <c:v>44865</c:v>
                </c:pt>
                <c:pt idx="447" formatCode="d\-mmm">
                  <c:v>44895</c:v>
                </c:pt>
                <c:pt idx="448" formatCode="d\-mmm">
                  <c:v>44926</c:v>
                </c:pt>
                <c:pt idx="449">
                  <c:v>44957</c:v>
                </c:pt>
                <c:pt idx="450">
                  <c:v>44985</c:v>
                </c:pt>
                <c:pt idx="451" formatCode="d\-mmm">
                  <c:v>45016</c:v>
                </c:pt>
                <c:pt idx="452" formatCode="d\-mmm">
                  <c:v>45046</c:v>
                </c:pt>
                <c:pt idx="453" formatCode="d\-mmm">
                  <c:v>45077</c:v>
                </c:pt>
                <c:pt idx="454" formatCode="d\-mmm">
                  <c:v>45107</c:v>
                </c:pt>
                <c:pt idx="455" formatCode="m/d/yy">
                  <c:v>45138</c:v>
                </c:pt>
                <c:pt idx="456" formatCode="m/d/yy">
                  <c:v>45169</c:v>
                </c:pt>
                <c:pt idx="457" formatCode="m/d/yy">
                  <c:v>45199</c:v>
                </c:pt>
                <c:pt idx="458">
                  <c:v>43861</c:v>
                </c:pt>
                <c:pt idx="459">
                  <c:v>43890</c:v>
                </c:pt>
                <c:pt idx="460">
                  <c:v>43921</c:v>
                </c:pt>
                <c:pt idx="461">
                  <c:v>43951</c:v>
                </c:pt>
                <c:pt idx="462">
                  <c:v>43982</c:v>
                </c:pt>
                <c:pt idx="463">
                  <c:v>44012</c:v>
                </c:pt>
                <c:pt idx="464">
                  <c:v>44043</c:v>
                </c:pt>
                <c:pt idx="465">
                  <c:v>44074</c:v>
                </c:pt>
                <c:pt idx="466">
                  <c:v>44104</c:v>
                </c:pt>
                <c:pt idx="467">
                  <c:v>44135</c:v>
                </c:pt>
                <c:pt idx="468">
                  <c:v>44165</c:v>
                </c:pt>
                <c:pt idx="469">
                  <c:v>44196</c:v>
                </c:pt>
                <c:pt idx="470">
                  <c:v>44227</c:v>
                </c:pt>
                <c:pt idx="471">
                  <c:v>44255</c:v>
                </c:pt>
                <c:pt idx="472">
                  <c:v>44286</c:v>
                </c:pt>
                <c:pt idx="473">
                  <c:v>44316</c:v>
                </c:pt>
                <c:pt idx="474">
                  <c:v>44347</c:v>
                </c:pt>
                <c:pt idx="475">
                  <c:v>44377</c:v>
                </c:pt>
                <c:pt idx="476">
                  <c:v>44408</c:v>
                </c:pt>
                <c:pt idx="477">
                  <c:v>44439</c:v>
                </c:pt>
                <c:pt idx="478">
                  <c:v>44469</c:v>
                </c:pt>
                <c:pt idx="479">
                  <c:v>44500</c:v>
                </c:pt>
                <c:pt idx="480">
                  <c:v>44530</c:v>
                </c:pt>
                <c:pt idx="481">
                  <c:v>44561</c:v>
                </c:pt>
                <c:pt idx="482">
                  <c:v>44592</c:v>
                </c:pt>
                <c:pt idx="483" formatCode="d\-mmm">
                  <c:v>44620</c:v>
                </c:pt>
                <c:pt idx="484" formatCode="d\-mmm">
                  <c:v>44651</c:v>
                </c:pt>
                <c:pt idx="485" formatCode="d\-mmm">
                  <c:v>44681</c:v>
                </c:pt>
                <c:pt idx="486" formatCode="d\-mmm">
                  <c:v>44712</c:v>
                </c:pt>
                <c:pt idx="487" formatCode="d\-mmm">
                  <c:v>44742</c:v>
                </c:pt>
                <c:pt idx="488" formatCode="d\-mmm">
                  <c:v>44773</c:v>
                </c:pt>
                <c:pt idx="489">
                  <c:v>44804</c:v>
                </c:pt>
                <c:pt idx="490" formatCode="d\-mmm">
                  <c:v>44834</c:v>
                </c:pt>
                <c:pt idx="491" formatCode="d\-mmm">
                  <c:v>44865</c:v>
                </c:pt>
                <c:pt idx="492" formatCode="d\-mmm">
                  <c:v>44895</c:v>
                </c:pt>
                <c:pt idx="493" formatCode="d\-mmm">
                  <c:v>44926</c:v>
                </c:pt>
                <c:pt idx="494">
                  <c:v>44957</c:v>
                </c:pt>
                <c:pt idx="495">
                  <c:v>44985</c:v>
                </c:pt>
                <c:pt idx="496" formatCode="d\-mmm">
                  <c:v>45016</c:v>
                </c:pt>
                <c:pt idx="497" formatCode="d\-mmm">
                  <c:v>45046</c:v>
                </c:pt>
                <c:pt idx="498" formatCode="d\-mmm">
                  <c:v>45077</c:v>
                </c:pt>
                <c:pt idx="499" formatCode="d\-mmm">
                  <c:v>45107</c:v>
                </c:pt>
                <c:pt idx="500" formatCode="m/d/yy">
                  <c:v>45138</c:v>
                </c:pt>
                <c:pt idx="501" formatCode="m/d/yy">
                  <c:v>45169</c:v>
                </c:pt>
                <c:pt idx="502" formatCode="m/d/yy">
                  <c:v>45199</c:v>
                </c:pt>
                <c:pt idx="503" formatCode="m/d/yy">
                  <c:v>45230</c:v>
                </c:pt>
                <c:pt idx="504" formatCode="m/d/yy">
                  <c:v>45260</c:v>
                </c:pt>
                <c:pt idx="505" formatCode="m/d/yy">
                  <c:v>45291</c:v>
                </c:pt>
                <c:pt idx="506">
                  <c:v>43861</c:v>
                </c:pt>
                <c:pt idx="507">
                  <c:v>43890</c:v>
                </c:pt>
                <c:pt idx="508">
                  <c:v>43921</c:v>
                </c:pt>
                <c:pt idx="509">
                  <c:v>43951</c:v>
                </c:pt>
                <c:pt idx="510">
                  <c:v>43982</c:v>
                </c:pt>
                <c:pt idx="511">
                  <c:v>44012</c:v>
                </c:pt>
                <c:pt idx="512">
                  <c:v>44043</c:v>
                </c:pt>
                <c:pt idx="513">
                  <c:v>44074</c:v>
                </c:pt>
                <c:pt idx="514">
                  <c:v>44104</c:v>
                </c:pt>
                <c:pt idx="515">
                  <c:v>44135</c:v>
                </c:pt>
                <c:pt idx="516">
                  <c:v>44165</c:v>
                </c:pt>
                <c:pt idx="517">
                  <c:v>44196</c:v>
                </c:pt>
                <c:pt idx="518">
                  <c:v>44227</c:v>
                </c:pt>
                <c:pt idx="519">
                  <c:v>44255</c:v>
                </c:pt>
                <c:pt idx="520">
                  <c:v>44286</c:v>
                </c:pt>
                <c:pt idx="521">
                  <c:v>44316</c:v>
                </c:pt>
                <c:pt idx="522">
                  <c:v>44347</c:v>
                </c:pt>
                <c:pt idx="523">
                  <c:v>44377</c:v>
                </c:pt>
                <c:pt idx="524">
                  <c:v>44408</c:v>
                </c:pt>
                <c:pt idx="525">
                  <c:v>44439</c:v>
                </c:pt>
                <c:pt idx="526">
                  <c:v>44469</c:v>
                </c:pt>
                <c:pt idx="527">
                  <c:v>44500</c:v>
                </c:pt>
                <c:pt idx="528">
                  <c:v>44530</c:v>
                </c:pt>
                <c:pt idx="529">
                  <c:v>44561</c:v>
                </c:pt>
                <c:pt idx="530">
                  <c:v>44592</c:v>
                </c:pt>
                <c:pt idx="531" formatCode="d\-mmm">
                  <c:v>44620</c:v>
                </c:pt>
                <c:pt idx="532" formatCode="d\-mmm">
                  <c:v>44651</c:v>
                </c:pt>
                <c:pt idx="533" formatCode="d\-mmm">
                  <c:v>44681</c:v>
                </c:pt>
                <c:pt idx="534" formatCode="d\-mmm">
                  <c:v>44712</c:v>
                </c:pt>
                <c:pt idx="535" formatCode="d\-mmm">
                  <c:v>44742</c:v>
                </c:pt>
                <c:pt idx="536" formatCode="d\-mmm">
                  <c:v>44773</c:v>
                </c:pt>
                <c:pt idx="537">
                  <c:v>44804</c:v>
                </c:pt>
                <c:pt idx="538" formatCode="d\-mmm">
                  <c:v>44834</c:v>
                </c:pt>
                <c:pt idx="539" formatCode="d\-mmm">
                  <c:v>44865</c:v>
                </c:pt>
                <c:pt idx="540" formatCode="d\-mmm">
                  <c:v>44895</c:v>
                </c:pt>
                <c:pt idx="541" formatCode="d\-mmm">
                  <c:v>44926</c:v>
                </c:pt>
                <c:pt idx="542">
                  <c:v>44957</c:v>
                </c:pt>
                <c:pt idx="543">
                  <c:v>44985</c:v>
                </c:pt>
                <c:pt idx="544" formatCode="d\-mmm">
                  <c:v>45016</c:v>
                </c:pt>
                <c:pt idx="545" formatCode="d\-mmm">
                  <c:v>45046</c:v>
                </c:pt>
                <c:pt idx="546" formatCode="d\-mmm">
                  <c:v>45077</c:v>
                </c:pt>
                <c:pt idx="547" formatCode="d\-mmm">
                  <c:v>45107</c:v>
                </c:pt>
                <c:pt idx="548" formatCode="m/d/yy">
                  <c:v>45138</c:v>
                </c:pt>
                <c:pt idx="549" formatCode="m/d/yy">
                  <c:v>45169</c:v>
                </c:pt>
                <c:pt idx="550" formatCode="m/d/yy">
                  <c:v>45199</c:v>
                </c:pt>
                <c:pt idx="551" formatCode="m/d/yy">
                  <c:v>45230</c:v>
                </c:pt>
                <c:pt idx="552" formatCode="m/d/yy">
                  <c:v>45260</c:v>
                </c:pt>
                <c:pt idx="553" formatCode="m/d/yy">
                  <c:v>45291</c:v>
                </c:pt>
                <c:pt idx="554" formatCode="m/d/yy">
                  <c:v>45322</c:v>
                </c:pt>
                <c:pt idx="555">
                  <c:v>43861</c:v>
                </c:pt>
                <c:pt idx="556">
                  <c:v>43890</c:v>
                </c:pt>
                <c:pt idx="557">
                  <c:v>43921</c:v>
                </c:pt>
                <c:pt idx="558">
                  <c:v>43951</c:v>
                </c:pt>
                <c:pt idx="559">
                  <c:v>43982</c:v>
                </c:pt>
                <c:pt idx="560">
                  <c:v>44012</c:v>
                </c:pt>
                <c:pt idx="561">
                  <c:v>44043</c:v>
                </c:pt>
                <c:pt idx="562">
                  <c:v>44074</c:v>
                </c:pt>
                <c:pt idx="563">
                  <c:v>44104</c:v>
                </c:pt>
                <c:pt idx="564">
                  <c:v>44135</c:v>
                </c:pt>
                <c:pt idx="565">
                  <c:v>44165</c:v>
                </c:pt>
                <c:pt idx="566">
                  <c:v>44196</c:v>
                </c:pt>
                <c:pt idx="567">
                  <c:v>44227</c:v>
                </c:pt>
                <c:pt idx="568">
                  <c:v>44255</c:v>
                </c:pt>
                <c:pt idx="569">
                  <c:v>44286</c:v>
                </c:pt>
                <c:pt idx="570">
                  <c:v>44316</c:v>
                </c:pt>
                <c:pt idx="571">
                  <c:v>44347</c:v>
                </c:pt>
                <c:pt idx="572">
                  <c:v>44377</c:v>
                </c:pt>
                <c:pt idx="573">
                  <c:v>44408</c:v>
                </c:pt>
                <c:pt idx="574">
                  <c:v>44439</c:v>
                </c:pt>
                <c:pt idx="575">
                  <c:v>44469</c:v>
                </c:pt>
                <c:pt idx="576">
                  <c:v>44500</c:v>
                </c:pt>
                <c:pt idx="577">
                  <c:v>44530</c:v>
                </c:pt>
                <c:pt idx="578">
                  <c:v>44561</c:v>
                </c:pt>
                <c:pt idx="579">
                  <c:v>44592</c:v>
                </c:pt>
                <c:pt idx="580" formatCode="d\-mmm">
                  <c:v>44620</c:v>
                </c:pt>
                <c:pt idx="581" formatCode="d\-mmm">
                  <c:v>44651</c:v>
                </c:pt>
                <c:pt idx="582" formatCode="d\-mmm">
                  <c:v>44681</c:v>
                </c:pt>
                <c:pt idx="583" formatCode="d\-mmm">
                  <c:v>44712</c:v>
                </c:pt>
                <c:pt idx="584" formatCode="d\-mmm">
                  <c:v>44742</c:v>
                </c:pt>
                <c:pt idx="585" formatCode="d\-mmm">
                  <c:v>44773</c:v>
                </c:pt>
                <c:pt idx="586">
                  <c:v>44804</c:v>
                </c:pt>
                <c:pt idx="587" formatCode="d\-mmm">
                  <c:v>44834</c:v>
                </c:pt>
                <c:pt idx="588" formatCode="d\-mmm">
                  <c:v>44865</c:v>
                </c:pt>
                <c:pt idx="589" formatCode="d\-mmm">
                  <c:v>44895</c:v>
                </c:pt>
                <c:pt idx="590" formatCode="d\-mmm">
                  <c:v>44926</c:v>
                </c:pt>
                <c:pt idx="591">
                  <c:v>44957</c:v>
                </c:pt>
                <c:pt idx="592">
                  <c:v>44985</c:v>
                </c:pt>
                <c:pt idx="593" formatCode="d\-mmm">
                  <c:v>45016</c:v>
                </c:pt>
                <c:pt idx="594" formatCode="d\-mmm">
                  <c:v>45046</c:v>
                </c:pt>
                <c:pt idx="595" formatCode="d\-mmm">
                  <c:v>45077</c:v>
                </c:pt>
                <c:pt idx="596" formatCode="d\-mmm">
                  <c:v>45107</c:v>
                </c:pt>
                <c:pt idx="597" formatCode="m/d/yy">
                  <c:v>45138</c:v>
                </c:pt>
                <c:pt idx="598" formatCode="m/d/yy">
                  <c:v>45169</c:v>
                </c:pt>
                <c:pt idx="599" formatCode="m/d/yy">
                  <c:v>45199</c:v>
                </c:pt>
                <c:pt idx="600" formatCode="m/d/yy">
                  <c:v>45230</c:v>
                </c:pt>
                <c:pt idx="601" formatCode="m/d/yy">
                  <c:v>45260</c:v>
                </c:pt>
                <c:pt idx="602" formatCode="m/d/yy">
                  <c:v>45291</c:v>
                </c:pt>
                <c:pt idx="603" formatCode="m/d/yy">
                  <c:v>45322</c:v>
                </c:pt>
                <c:pt idx="604" formatCode="m/d/yy">
                  <c:v>45351</c:v>
                </c:pt>
                <c:pt idx="605" formatCode="m/d/yy">
                  <c:v>45382</c:v>
                </c:pt>
                <c:pt idx="606" formatCode="m/d/yy">
                  <c:v>45412</c:v>
                </c:pt>
                <c:pt idx="607">
                  <c:v>43861</c:v>
                </c:pt>
                <c:pt idx="608">
                  <c:v>43890</c:v>
                </c:pt>
                <c:pt idx="609">
                  <c:v>43921</c:v>
                </c:pt>
                <c:pt idx="610">
                  <c:v>43951</c:v>
                </c:pt>
                <c:pt idx="611">
                  <c:v>43982</c:v>
                </c:pt>
                <c:pt idx="612">
                  <c:v>44012</c:v>
                </c:pt>
                <c:pt idx="613">
                  <c:v>44043</c:v>
                </c:pt>
                <c:pt idx="614">
                  <c:v>44074</c:v>
                </c:pt>
                <c:pt idx="615">
                  <c:v>44104</c:v>
                </c:pt>
                <c:pt idx="616">
                  <c:v>44135</c:v>
                </c:pt>
                <c:pt idx="617">
                  <c:v>44165</c:v>
                </c:pt>
                <c:pt idx="618">
                  <c:v>44196</c:v>
                </c:pt>
                <c:pt idx="619">
                  <c:v>44227</c:v>
                </c:pt>
                <c:pt idx="620">
                  <c:v>44255</c:v>
                </c:pt>
                <c:pt idx="621">
                  <c:v>44286</c:v>
                </c:pt>
                <c:pt idx="622">
                  <c:v>44316</c:v>
                </c:pt>
                <c:pt idx="623">
                  <c:v>44347</c:v>
                </c:pt>
                <c:pt idx="624">
                  <c:v>44377</c:v>
                </c:pt>
                <c:pt idx="625">
                  <c:v>44408</c:v>
                </c:pt>
                <c:pt idx="626">
                  <c:v>44439</c:v>
                </c:pt>
                <c:pt idx="627">
                  <c:v>44469</c:v>
                </c:pt>
                <c:pt idx="628">
                  <c:v>44500</c:v>
                </c:pt>
                <c:pt idx="629">
                  <c:v>44530</c:v>
                </c:pt>
                <c:pt idx="630">
                  <c:v>44561</c:v>
                </c:pt>
                <c:pt idx="631">
                  <c:v>44592</c:v>
                </c:pt>
                <c:pt idx="632" formatCode="d\-mmm">
                  <c:v>44620</c:v>
                </c:pt>
                <c:pt idx="633" formatCode="d\-mmm">
                  <c:v>44651</c:v>
                </c:pt>
                <c:pt idx="634" formatCode="d\-mmm">
                  <c:v>44681</c:v>
                </c:pt>
                <c:pt idx="635" formatCode="d\-mmm">
                  <c:v>44712</c:v>
                </c:pt>
                <c:pt idx="636" formatCode="d\-mmm">
                  <c:v>44742</c:v>
                </c:pt>
                <c:pt idx="637" formatCode="d\-mmm">
                  <c:v>44773</c:v>
                </c:pt>
                <c:pt idx="638">
                  <c:v>44804</c:v>
                </c:pt>
                <c:pt idx="639" formatCode="d\-mmm">
                  <c:v>44834</c:v>
                </c:pt>
                <c:pt idx="640" formatCode="d\-mmm">
                  <c:v>44865</c:v>
                </c:pt>
                <c:pt idx="641" formatCode="d\-mmm">
                  <c:v>44895</c:v>
                </c:pt>
                <c:pt idx="642" formatCode="d\-mmm">
                  <c:v>44926</c:v>
                </c:pt>
                <c:pt idx="643">
                  <c:v>44957</c:v>
                </c:pt>
                <c:pt idx="644">
                  <c:v>44985</c:v>
                </c:pt>
                <c:pt idx="645" formatCode="d\-mmm">
                  <c:v>45016</c:v>
                </c:pt>
                <c:pt idx="646" formatCode="d\-mmm">
                  <c:v>45046</c:v>
                </c:pt>
                <c:pt idx="647" formatCode="d\-mmm">
                  <c:v>45077</c:v>
                </c:pt>
                <c:pt idx="648" formatCode="d\-mmm">
                  <c:v>45107</c:v>
                </c:pt>
                <c:pt idx="649" formatCode="m/d/yy">
                  <c:v>45138</c:v>
                </c:pt>
                <c:pt idx="650" formatCode="m/d/yy">
                  <c:v>45169</c:v>
                </c:pt>
                <c:pt idx="651" formatCode="m/d/yy">
                  <c:v>45199</c:v>
                </c:pt>
                <c:pt idx="652" formatCode="m/d/yy">
                  <c:v>45230</c:v>
                </c:pt>
                <c:pt idx="653" formatCode="m/d/yy">
                  <c:v>45260</c:v>
                </c:pt>
                <c:pt idx="654" formatCode="m/d/yy">
                  <c:v>45291</c:v>
                </c:pt>
                <c:pt idx="655" formatCode="m/d/yy">
                  <c:v>45322</c:v>
                </c:pt>
                <c:pt idx="656" formatCode="m/d/yy">
                  <c:v>45351</c:v>
                </c:pt>
                <c:pt idx="657" formatCode="m/d/yy">
                  <c:v>45382</c:v>
                </c:pt>
                <c:pt idx="658" formatCode="m/d/yy">
                  <c:v>45412</c:v>
                </c:pt>
                <c:pt idx="659" formatCode="m/d/yy">
                  <c:v>45443</c:v>
                </c:pt>
                <c:pt idx="660" formatCode="m/d/yy">
                  <c:v>45473</c:v>
                </c:pt>
                <c:pt idx="661">
                  <c:v>43861</c:v>
                </c:pt>
                <c:pt idx="662">
                  <c:v>43890</c:v>
                </c:pt>
                <c:pt idx="663">
                  <c:v>43921</c:v>
                </c:pt>
                <c:pt idx="664">
                  <c:v>43951</c:v>
                </c:pt>
                <c:pt idx="665">
                  <c:v>43982</c:v>
                </c:pt>
                <c:pt idx="666">
                  <c:v>44012</c:v>
                </c:pt>
                <c:pt idx="667">
                  <c:v>44043</c:v>
                </c:pt>
                <c:pt idx="668">
                  <c:v>44074</c:v>
                </c:pt>
                <c:pt idx="669">
                  <c:v>44104</c:v>
                </c:pt>
                <c:pt idx="670">
                  <c:v>44135</c:v>
                </c:pt>
                <c:pt idx="671">
                  <c:v>44165</c:v>
                </c:pt>
                <c:pt idx="672">
                  <c:v>44196</c:v>
                </c:pt>
                <c:pt idx="673">
                  <c:v>44227</c:v>
                </c:pt>
                <c:pt idx="674">
                  <c:v>44255</c:v>
                </c:pt>
                <c:pt idx="675">
                  <c:v>44286</c:v>
                </c:pt>
                <c:pt idx="676">
                  <c:v>44316</c:v>
                </c:pt>
                <c:pt idx="677">
                  <c:v>44347</c:v>
                </c:pt>
                <c:pt idx="678">
                  <c:v>44377</c:v>
                </c:pt>
                <c:pt idx="679">
                  <c:v>44408</c:v>
                </c:pt>
                <c:pt idx="680">
                  <c:v>44439</c:v>
                </c:pt>
                <c:pt idx="681">
                  <c:v>44469</c:v>
                </c:pt>
                <c:pt idx="682">
                  <c:v>44500</c:v>
                </c:pt>
                <c:pt idx="683">
                  <c:v>44530</c:v>
                </c:pt>
                <c:pt idx="684">
                  <c:v>44561</c:v>
                </c:pt>
                <c:pt idx="685">
                  <c:v>44592</c:v>
                </c:pt>
                <c:pt idx="686" formatCode="d\-mmm">
                  <c:v>44620</c:v>
                </c:pt>
                <c:pt idx="687" formatCode="d\-mmm">
                  <c:v>44651</c:v>
                </c:pt>
                <c:pt idx="688" formatCode="d\-mmm">
                  <c:v>44681</c:v>
                </c:pt>
                <c:pt idx="689" formatCode="d\-mmm">
                  <c:v>44712</c:v>
                </c:pt>
                <c:pt idx="690" formatCode="d\-mmm">
                  <c:v>44742</c:v>
                </c:pt>
                <c:pt idx="691" formatCode="d\-mmm">
                  <c:v>44773</c:v>
                </c:pt>
                <c:pt idx="692">
                  <c:v>44804</c:v>
                </c:pt>
                <c:pt idx="693" formatCode="d\-mmm">
                  <c:v>44834</c:v>
                </c:pt>
                <c:pt idx="694" formatCode="d\-mmm">
                  <c:v>44865</c:v>
                </c:pt>
                <c:pt idx="695" formatCode="d\-mmm">
                  <c:v>44895</c:v>
                </c:pt>
                <c:pt idx="696" formatCode="d\-mmm">
                  <c:v>44926</c:v>
                </c:pt>
                <c:pt idx="697">
                  <c:v>44957</c:v>
                </c:pt>
                <c:pt idx="698">
                  <c:v>44985</c:v>
                </c:pt>
                <c:pt idx="699" formatCode="d\-mmm">
                  <c:v>45016</c:v>
                </c:pt>
                <c:pt idx="700" formatCode="d\-mmm">
                  <c:v>45046</c:v>
                </c:pt>
                <c:pt idx="701" formatCode="d\-mmm">
                  <c:v>45077</c:v>
                </c:pt>
                <c:pt idx="702" formatCode="d\-mmm">
                  <c:v>45107</c:v>
                </c:pt>
                <c:pt idx="703" formatCode="m/d/yy">
                  <c:v>45138</c:v>
                </c:pt>
                <c:pt idx="704" formatCode="m/d/yy">
                  <c:v>45169</c:v>
                </c:pt>
                <c:pt idx="705" formatCode="m/d/yy">
                  <c:v>45199</c:v>
                </c:pt>
                <c:pt idx="706" formatCode="m/d/yy">
                  <c:v>45230</c:v>
                </c:pt>
                <c:pt idx="707" formatCode="m/d/yy">
                  <c:v>45260</c:v>
                </c:pt>
                <c:pt idx="708" formatCode="m/d/yy">
                  <c:v>45291</c:v>
                </c:pt>
                <c:pt idx="709" formatCode="m/d/yy">
                  <c:v>45322</c:v>
                </c:pt>
                <c:pt idx="710" formatCode="m/d/yy">
                  <c:v>45351</c:v>
                </c:pt>
                <c:pt idx="711" formatCode="m/d/yy">
                  <c:v>45382</c:v>
                </c:pt>
                <c:pt idx="712" formatCode="m/d/yy">
                  <c:v>45412</c:v>
                </c:pt>
                <c:pt idx="713" formatCode="m/d/yy">
                  <c:v>45443</c:v>
                </c:pt>
                <c:pt idx="714" formatCode="m/d/yy">
                  <c:v>45473</c:v>
                </c:pt>
                <c:pt idx="715" formatCode="m/d/yy">
                  <c:v>45504</c:v>
                </c:pt>
                <c:pt idx="716">
                  <c:v>43861</c:v>
                </c:pt>
                <c:pt idx="717">
                  <c:v>43890</c:v>
                </c:pt>
                <c:pt idx="718">
                  <c:v>43921</c:v>
                </c:pt>
                <c:pt idx="719">
                  <c:v>43951</c:v>
                </c:pt>
                <c:pt idx="720">
                  <c:v>43982</c:v>
                </c:pt>
                <c:pt idx="721">
                  <c:v>44012</c:v>
                </c:pt>
                <c:pt idx="722">
                  <c:v>44043</c:v>
                </c:pt>
                <c:pt idx="723">
                  <c:v>44074</c:v>
                </c:pt>
                <c:pt idx="724">
                  <c:v>44104</c:v>
                </c:pt>
                <c:pt idx="725">
                  <c:v>44135</c:v>
                </c:pt>
                <c:pt idx="726">
                  <c:v>44165</c:v>
                </c:pt>
                <c:pt idx="727">
                  <c:v>44196</c:v>
                </c:pt>
                <c:pt idx="728">
                  <c:v>44227</c:v>
                </c:pt>
                <c:pt idx="729">
                  <c:v>44255</c:v>
                </c:pt>
                <c:pt idx="730">
                  <c:v>44286</c:v>
                </c:pt>
                <c:pt idx="731">
                  <c:v>44316</c:v>
                </c:pt>
                <c:pt idx="732">
                  <c:v>44347</c:v>
                </c:pt>
                <c:pt idx="733">
                  <c:v>44377</c:v>
                </c:pt>
                <c:pt idx="734">
                  <c:v>44408</c:v>
                </c:pt>
                <c:pt idx="735">
                  <c:v>44439</c:v>
                </c:pt>
                <c:pt idx="736">
                  <c:v>44469</c:v>
                </c:pt>
                <c:pt idx="737">
                  <c:v>44500</c:v>
                </c:pt>
                <c:pt idx="738">
                  <c:v>44530</c:v>
                </c:pt>
                <c:pt idx="739">
                  <c:v>44561</c:v>
                </c:pt>
                <c:pt idx="740">
                  <c:v>44592</c:v>
                </c:pt>
                <c:pt idx="741" formatCode="d\-mmm">
                  <c:v>44620</c:v>
                </c:pt>
                <c:pt idx="742" formatCode="d\-mmm">
                  <c:v>44651</c:v>
                </c:pt>
                <c:pt idx="743" formatCode="d\-mmm">
                  <c:v>44681</c:v>
                </c:pt>
                <c:pt idx="744" formatCode="d\-mmm">
                  <c:v>44712</c:v>
                </c:pt>
                <c:pt idx="745" formatCode="d\-mmm">
                  <c:v>44742</c:v>
                </c:pt>
                <c:pt idx="746" formatCode="d\-mmm">
                  <c:v>44773</c:v>
                </c:pt>
                <c:pt idx="747">
                  <c:v>44804</c:v>
                </c:pt>
                <c:pt idx="748" formatCode="d\-mmm">
                  <c:v>44834</c:v>
                </c:pt>
                <c:pt idx="749" formatCode="d\-mmm">
                  <c:v>44865</c:v>
                </c:pt>
                <c:pt idx="750" formatCode="d\-mmm">
                  <c:v>44895</c:v>
                </c:pt>
                <c:pt idx="751" formatCode="d\-mmm">
                  <c:v>44926</c:v>
                </c:pt>
                <c:pt idx="752">
                  <c:v>44957</c:v>
                </c:pt>
                <c:pt idx="753">
                  <c:v>44985</c:v>
                </c:pt>
                <c:pt idx="754" formatCode="d\-mmm">
                  <c:v>45016</c:v>
                </c:pt>
                <c:pt idx="755" formatCode="d\-mmm">
                  <c:v>45046</c:v>
                </c:pt>
                <c:pt idx="756" formatCode="d\-mmm">
                  <c:v>45077</c:v>
                </c:pt>
                <c:pt idx="757" formatCode="d\-mmm">
                  <c:v>45107</c:v>
                </c:pt>
                <c:pt idx="758" formatCode="m/d/yy">
                  <c:v>45138</c:v>
                </c:pt>
                <c:pt idx="759" formatCode="m/d/yy">
                  <c:v>45169</c:v>
                </c:pt>
                <c:pt idx="760" formatCode="m/d/yy">
                  <c:v>45199</c:v>
                </c:pt>
                <c:pt idx="761" formatCode="m/d/yy">
                  <c:v>45230</c:v>
                </c:pt>
                <c:pt idx="762" formatCode="m/d/yy">
                  <c:v>45260</c:v>
                </c:pt>
                <c:pt idx="763" formatCode="m/d/yy">
                  <c:v>45291</c:v>
                </c:pt>
                <c:pt idx="764" formatCode="m/d/yy">
                  <c:v>45322</c:v>
                </c:pt>
                <c:pt idx="765" formatCode="m/d/yy">
                  <c:v>45351</c:v>
                </c:pt>
                <c:pt idx="766" formatCode="m/d/yy">
                  <c:v>45382</c:v>
                </c:pt>
                <c:pt idx="767" formatCode="m/d/yy">
                  <c:v>45412</c:v>
                </c:pt>
                <c:pt idx="768" formatCode="m/d/yy">
                  <c:v>45443</c:v>
                </c:pt>
                <c:pt idx="769" formatCode="m/d/yy">
                  <c:v>45473</c:v>
                </c:pt>
                <c:pt idx="770" formatCode="m/d/yy">
                  <c:v>45504</c:v>
                </c:pt>
                <c:pt idx="771" formatCode="m/d/yy">
                  <c:v>45535</c:v>
                </c:pt>
                <c:pt idx="772">
                  <c:v>43861</c:v>
                </c:pt>
                <c:pt idx="773">
                  <c:v>43890</c:v>
                </c:pt>
                <c:pt idx="774">
                  <c:v>43921</c:v>
                </c:pt>
                <c:pt idx="775">
                  <c:v>43951</c:v>
                </c:pt>
                <c:pt idx="776">
                  <c:v>43982</c:v>
                </c:pt>
                <c:pt idx="777">
                  <c:v>44012</c:v>
                </c:pt>
                <c:pt idx="778">
                  <c:v>44043</c:v>
                </c:pt>
                <c:pt idx="779">
                  <c:v>44074</c:v>
                </c:pt>
                <c:pt idx="780">
                  <c:v>44104</c:v>
                </c:pt>
                <c:pt idx="781">
                  <c:v>44135</c:v>
                </c:pt>
                <c:pt idx="782">
                  <c:v>44165</c:v>
                </c:pt>
                <c:pt idx="783">
                  <c:v>44196</c:v>
                </c:pt>
                <c:pt idx="784">
                  <c:v>44227</c:v>
                </c:pt>
                <c:pt idx="785">
                  <c:v>44255</c:v>
                </c:pt>
                <c:pt idx="786">
                  <c:v>44286</c:v>
                </c:pt>
                <c:pt idx="787">
                  <c:v>44316</c:v>
                </c:pt>
                <c:pt idx="788">
                  <c:v>44347</c:v>
                </c:pt>
                <c:pt idx="789">
                  <c:v>44377</c:v>
                </c:pt>
                <c:pt idx="790">
                  <c:v>44408</c:v>
                </c:pt>
                <c:pt idx="791">
                  <c:v>44439</c:v>
                </c:pt>
                <c:pt idx="792">
                  <c:v>44469</c:v>
                </c:pt>
                <c:pt idx="793">
                  <c:v>44500</c:v>
                </c:pt>
                <c:pt idx="794">
                  <c:v>44530</c:v>
                </c:pt>
                <c:pt idx="795">
                  <c:v>44561</c:v>
                </c:pt>
                <c:pt idx="796">
                  <c:v>44592</c:v>
                </c:pt>
                <c:pt idx="797" formatCode="d\-mmm">
                  <c:v>44620</c:v>
                </c:pt>
                <c:pt idx="798" formatCode="d\-mmm">
                  <c:v>44651</c:v>
                </c:pt>
                <c:pt idx="799" formatCode="d\-mmm">
                  <c:v>44681</c:v>
                </c:pt>
                <c:pt idx="800" formatCode="d\-mmm">
                  <c:v>44712</c:v>
                </c:pt>
                <c:pt idx="801" formatCode="d\-mmm">
                  <c:v>44742</c:v>
                </c:pt>
                <c:pt idx="802" formatCode="d\-mmm">
                  <c:v>44773</c:v>
                </c:pt>
                <c:pt idx="803">
                  <c:v>44804</c:v>
                </c:pt>
                <c:pt idx="804" formatCode="d\-mmm">
                  <c:v>44834</c:v>
                </c:pt>
                <c:pt idx="805" formatCode="d\-mmm">
                  <c:v>44865</c:v>
                </c:pt>
                <c:pt idx="806" formatCode="d\-mmm">
                  <c:v>44895</c:v>
                </c:pt>
                <c:pt idx="807" formatCode="d\-mmm">
                  <c:v>44926</c:v>
                </c:pt>
                <c:pt idx="808">
                  <c:v>44957</c:v>
                </c:pt>
                <c:pt idx="809">
                  <c:v>44985</c:v>
                </c:pt>
                <c:pt idx="810" formatCode="d\-mmm">
                  <c:v>45016</c:v>
                </c:pt>
                <c:pt idx="811" formatCode="d\-mmm">
                  <c:v>45046</c:v>
                </c:pt>
                <c:pt idx="812" formatCode="d\-mmm">
                  <c:v>45077</c:v>
                </c:pt>
                <c:pt idx="813" formatCode="d\-mmm">
                  <c:v>45107</c:v>
                </c:pt>
                <c:pt idx="814" formatCode="m/d/yy">
                  <c:v>45138</c:v>
                </c:pt>
                <c:pt idx="815" formatCode="m/d/yy">
                  <c:v>45169</c:v>
                </c:pt>
                <c:pt idx="816" formatCode="m/d/yy">
                  <c:v>45199</c:v>
                </c:pt>
                <c:pt idx="817" formatCode="m/d/yy">
                  <c:v>45230</c:v>
                </c:pt>
                <c:pt idx="818" formatCode="m/d/yy">
                  <c:v>45260</c:v>
                </c:pt>
                <c:pt idx="819" formatCode="m/d/yy">
                  <c:v>45291</c:v>
                </c:pt>
                <c:pt idx="820" formatCode="m/d/yy">
                  <c:v>45322</c:v>
                </c:pt>
                <c:pt idx="821" formatCode="m/d/yy">
                  <c:v>45351</c:v>
                </c:pt>
                <c:pt idx="822" formatCode="m/d/yy">
                  <c:v>45382</c:v>
                </c:pt>
                <c:pt idx="823" formatCode="m/d/yy">
                  <c:v>45412</c:v>
                </c:pt>
                <c:pt idx="824" formatCode="m/d/yy">
                  <c:v>45443</c:v>
                </c:pt>
                <c:pt idx="825" formatCode="m/d/yy">
                  <c:v>45473</c:v>
                </c:pt>
                <c:pt idx="826" formatCode="m/d/yy">
                  <c:v>45504</c:v>
                </c:pt>
                <c:pt idx="827" formatCode="m/d/yy">
                  <c:v>45535</c:v>
                </c:pt>
                <c:pt idx="828" formatCode="m/d/yy">
                  <c:v>45565</c:v>
                </c:pt>
                <c:pt idx="829">
                  <c:v>43861</c:v>
                </c:pt>
                <c:pt idx="830">
                  <c:v>43890</c:v>
                </c:pt>
                <c:pt idx="831">
                  <c:v>43921</c:v>
                </c:pt>
                <c:pt idx="832">
                  <c:v>43951</c:v>
                </c:pt>
                <c:pt idx="833">
                  <c:v>43982</c:v>
                </c:pt>
                <c:pt idx="834">
                  <c:v>44012</c:v>
                </c:pt>
                <c:pt idx="835">
                  <c:v>44043</c:v>
                </c:pt>
                <c:pt idx="836">
                  <c:v>44074</c:v>
                </c:pt>
                <c:pt idx="837">
                  <c:v>44104</c:v>
                </c:pt>
                <c:pt idx="838">
                  <c:v>44135</c:v>
                </c:pt>
                <c:pt idx="839">
                  <c:v>44165</c:v>
                </c:pt>
                <c:pt idx="840">
                  <c:v>44196</c:v>
                </c:pt>
                <c:pt idx="841">
                  <c:v>44227</c:v>
                </c:pt>
                <c:pt idx="842">
                  <c:v>44255</c:v>
                </c:pt>
                <c:pt idx="843">
                  <c:v>44286</c:v>
                </c:pt>
                <c:pt idx="844">
                  <c:v>44316</c:v>
                </c:pt>
                <c:pt idx="845">
                  <c:v>44347</c:v>
                </c:pt>
                <c:pt idx="846">
                  <c:v>44377</c:v>
                </c:pt>
                <c:pt idx="847">
                  <c:v>44408</c:v>
                </c:pt>
                <c:pt idx="848">
                  <c:v>44439</c:v>
                </c:pt>
                <c:pt idx="849">
                  <c:v>44469</c:v>
                </c:pt>
                <c:pt idx="850">
                  <c:v>44500</c:v>
                </c:pt>
                <c:pt idx="851">
                  <c:v>44530</c:v>
                </c:pt>
                <c:pt idx="852">
                  <c:v>44561</c:v>
                </c:pt>
                <c:pt idx="853">
                  <c:v>44592</c:v>
                </c:pt>
                <c:pt idx="854" formatCode="d\-mmm">
                  <c:v>44620</c:v>
                </c:pt>
                <c:pt idx="855" formatCode="d\-mmm">
                  <c:v>44651</c:v>
                </c:pt>
                <c:pt idx="856" formatCode="d\-mmm">
                  <c:v>44681</c:v>
                </c:pt>
                <c:pt idx="857" formatCode="d\-mmm">
                  <c:v>44712</c:v>
                </c:pt>
                <c:pt idx="858" formatCode="d\-mmm">
                  <c:v>44742</c:v>
                </c:pt>
                <c:pt idx="859" formatCode="d\-mmm">
                  <c:v>44773</c:v>
                </c:pt>
                <c:pt idx="860">
                  <c:v>44804</c:v>
                </c:pt>
                <c:pt idx="861" formatCode="d\-mmm">
                  <c:v>44834</c:v>
                </c:pt>
                <c:pt idx="862" formatCode="d\-mmm">
                  <c:v>44865</c:v>
                </c:pt>
                <c:pt idx="863" formatCode="d\-mmm">
                  <c:v>44895</c:v>
                </c:pt>
                <c:pt idx="864" formatCode="d\-mmm">
                  <c:v>44926</c:v>
                </c:pt>
                <c:pt idx="865">
                  <c:v>44957</c:v>
                </c:pt>
                <c:pt idx="866">
                  <c:v>44985</c:v>
                </c:pt>
                <c:pt idx="867" formatCode="d\-mmm">
                  <c:v>45016</c:v>
                </c:pt>
                <c:pt idx="868" formatCode="d\-mmm">
                  <c:v>45046</c:v>
                </c:pt>
                <c:pt idx="869" formatCode="d\-mmm">
                  <c:v>45077</c:v>
                </c:pt>
                <c:pt idx="870" formatCode="d\-mmm">
                  <c:v>45107</c:v>
                </c:pt>
                <c:pt idx="871" formatCode="m/d/yy">
                  <c:v>45138</c:v>
                </c:pt>
                <c:pt idx="872" formatCode="m/d/yy">
                  <c:v>45169</c:v>
                </c:pt>
                <c:pt idx="873" formatCode="m/d/yy">
                  <c:v>45199</c:v>
                </c:pt>
                <c:pt idx="874" formatCode="m/d/yy">
                  <c:v>45230</c:v>
                </c:pt>
                <c:pt idx="875" formatCode="m/d/yy">
                  <c:v>45260</c:v>
                </c:pt>
                <c:pt idx="876" formatCode="m/d/yy">
                  <c:v>45291</c:v>
                </c:pt>
                <c:pt idx="877" formatCode="m/d/yy">
                  <c:v>45322</c:v>
                </c:pt>
                <c:pt idx="878" formatCode="m/d/yy">
                  <c:v>45351</c:v>
                </c:pt>
                <c:pt idx="879" formatCode="m/d/yy">
                  <c:v>45382</c:v>
                </c:pt>
                <c:pt idx="880" formatCode="m/d/yy">
                  <c:v>45412</c:v>
                </c:pt>
                <c:pt idx="881" formatCode="m/d/yy">
                  <c:v>45443</c:v>
                </c:pt>
                <c:pt idx="882" formatCode="m/d/yy">
                  <c:v>45473</c:v>
                </c:pt>
                <c:pt idx="883" formatCode="m/d/yy">
                  <c:v>45504</c:v>
                </c:pt>
                <c:pt idx="884" formatCode="m/d/yy">
                  <c:v>45535</c:v>
                </c:pt>
                <c:pt idx="885" formatCode="m/d/yy">
                  <c:v>45565</c:v>
                </c:pt>
                <c:pt idx="886" formatCode="m/d/yy">
                  <c:v>45596</c:v>
                </c:pt>
                <c:pt idx="887" formatCode="m/d/yy">
                  <c:v>45626</c:v>
                </c:pt>
                <c:pt idx="888" formatCode="m/d/yy">
                  <c:v>45657</c:v>
                </c:pt>
                <c:pt idx="889">
                  <c:v>43861</c:v>
                </c:pt>
                <c:pt idx="890">
                  <c:v>43890</c:v>
                </c:pt>
                <c:pt idx="891">
                  <c:v>43921</c:v>
                </c:pt>
                <c:pt idx="892">
                  <c:v>43951</c:v>
                </c:pt>
                <c:pt idx="893">
                  <c:v>43982</c:v>
                </c:pt>
                <c:pt idx="894">
                  <c:v>44012</c:v>
                </c:pt>
                <c:pt idx="895">
                  <c:v>44043</c:v>
                </c:pt>
                <c:pt idx="896">
                  <c:v>44074</c:v>
                </c:pt>
                <c:pt idx="897">
                  <c:v>44104</c:v>
                </c:pt>
                <c:pt idx="898">
                  <c:v>44135</c:v>
                </c:pt>
                <c:pt idx="899">
                  <c:v>44165</c:v>
                </c:pt>
                <c:pt idx="900">
                  <c:v>44196</c:v>
                </c:pt>
                <c:pt idx="901">
                  <c:v>44227</c:v>
                </c:pt>
                <c:pt idx="902">
                  <c:v>44255</c:v>
                </c:pt>
                <c:pt idx="903">
                  <c:v>44286</c:v>
                </c:pt>
                <c:pt idx="904">
                  <c:v>44316</c:v>
                </c:pt>
                <c:pt idx="905">
                  <c:v>44347</c:v>
                </c:pt>
                <c:pt idx="906">
                  <c:v>44377</c:v>
                </c:pt>
                <c:pt idx="907">
                  <c:v>44408</c:v>
                </c:pt>
                <c:pt idx="908">
                  <c:v>44439</c:v>
                </c:pt>
                <c:pt idx="909">
                  <c:v>44469</c:v>
                </c:pt>
                <c:pt idx="910">
                  <c:v>44500</c:v>
                </c:pt>
                <c:pt idx="911">
                  <c:v>44530</c:v>
                </c:pt>
                <c:pt idx="912">
                  <c:v>44561</c:v>
                </c:pt>
                <c:pt idx="913">
                  <c:v>44592</c:v>
                </c:pt>
                <c:pt idx="914" formatCode="d\-mmm">
                  <c:v>44620</c:v>
                </c:pt>
                <c:pt idx="915" formatCode="d\-mmm">
                  <c:v>44651</c:v>
                </c:pt>
                <c:pt idx="916" formatCode="d\-mmm">
                  <c:v>44681</c:v>
                </c:pt>
                <c:pt idx="917" formatCode="d\-mmm">
                  <c:v>44712</c:v>
                </c:pt>
                <c:pt idx="918" formatCode="d\-mmm">
                  <c:v>44742</c:v>
                </c:pt>
                <c:pt idx="919" formatCode="d\-mmm">
                  <c:v>44773</c:v>
                </c:pt>
                <c:pt idx="920">
                  <c:v>44804</c:v>
                </c:pt>
                <c:pt idx="921" formatCode="d\-mmm">
                  <c:v>44834</c:v>
                </c:pt>
                <c:pt idx="922" formatCode="d\-mmm">
                  <c:v>44865</c:v>
                </c:pt>
                <c:pt idx="923" formatCode="d\-mmm">
                  <c:v>44895</c:v>
                </c:pt>
                <c:pt idx="924" formatCode="d\-mmm">
                  <c:v>44926</c:v>
                </c:pt>
                <c:pt idx="925">
                  <c:v>44957</c:v>
                </c:pt>
                <c:pt idx="926">
                  <c:v>44985</c:v>
                </c:pt>
                <c:pt idx="927" formatCode="d\-mmm">
                  <c:v>45016</c:v>
                </c:pt>
                <c:pt idx="928" formatCode="d\-mmm">
                  <c:v>45046</c:v>
                </c:pt>
                <c:pt idx="929" formatCode="d\-mmm">
                  <c:v>45077</c:v>
                </c:pt>
                <c:pt idx="930" formatCode="d\-mmm">
                  <c:v>45107</c:v>
                </c:pt>
                <c:pt idx="931" formatCode="m/d/yy">
                  <c:v>45138</c:v>
                </c:pt>
                <c:pt idx="932" formatCode="m/d/yy">
                  <c:v>45169</c:v>
                </c:pt>
                <c:pt idx="933" formatCode="m/d/yy">
                  <c:v>45199</c:v>
                </c:pt>
                <c:pt idx="934" formatCode="m/d/yy">
                  <c:v>45230</c:v>
                </c:pt>
                <c:pt idx="935" formatCode="m/d/yy">
                  <c:v>45260</c:v>
                </c:pt>
                <c:pt idx="936" formatCode="m/d/yy">
                  <c:v>45291</c:v>
                </c:pt>
                <c:pt idx="937" formatCode="m/d/yy">
                  <c:v>45322</c:v>
                </c:pt>
                <c:pt idx="938" formatCode="m/d/yy">
                  <c:v>45351</c:v>
                </c:pt>
                <c:pt idx="939" formatCode="m/d/yy">
                  <c:v>45382</c:v>
                </c:pt>
                <c:pt idx="940" formatCode="m/d/yy">
                  <c:v>45412</c:v>
                </c:pt>
                <c:pt idx="941" formatCode="m/d/yy">
                  <c:v>45443</c:v>
                </c:pt>
                <c:pt idx="942" formatCode="m/d/yy">
                  <c:v>45473</c:v>
                </c:pt>
                <c:pt idx="943" formatCode="m/d/yy">
                  <c:v>45504</c:v>
                </c:pt>
                <c:pt idx="944" formatCode="m/d/yy">
                  <c:v>45535</c:v>
                </c:pt>
                <c:pt idx="945" formatCode="m/d/yy">
                  <c:v>45565</c:v>
                </c:pt>
                <c:pt idx="946" formatCode="m/d/yy">
                  <c:v>45596</c:v>
                </c:pt>
                <c:pt idx="947" formatCode="m/d/yy">
                  <c:v>45626</c:v>
                </c:pt>
                <c:pt idx="948" formatCode="m/d/yy">
                  <c:v>45657</c:v>
                </c:pt>
                <c:pt idx="949" formatCode="m/d/yy">
                  <c:v>45688</c:v>
                </c:pt>
                <c:pt idx="950">
                  <c:v>43861</c:v>
                </c:pt>
                <c:pt idx="951">
                  <c:v>43890</c:v>
                </c:pt>
                <c:pt idx="952">
                  <c:v>43921</c:v>
                </c:pt>
                <c:pt idx="953">
                  <c:v>43951</c:v>
                </c:pt>
                <c:pt idx="954">
                  <c:v>43982</c:v>
                </c:pt>
                <c:pt idx="955">
                  <c:v>44012</c:v>
                </c:pt>
                <c:pt idx="956">
                  <c:v>44043</c:v>
                </c:pt>
                <c:pt idx="957">
                  <c:v>44074</c:v>
                </c:pt>
                <c:pt idx="958">
                  <c:v>44104</c:v>
                </c:pt>
                <c:pt idx="959">
                  <c:v>44135</c:v>
                </c:pt>
                <c:pt idx="960">
                  <c:v>44165</c:v>
                </c:pt>
                <c:pt idx="961">
                  <c:v>44196</c:v>
                </c:pt>
                <c:pt idx="962">
                  <c:v>44227</c:v>
                </c:pt>
                <c:pt idx="963">
                  <c:v>44255</c:v>
                </c:pt>
                <c:pt idx="964">
                  <c:v>44286</c:v>
                </c:pt>
                <c:pt idx="965">
                  <c:v>44316</c:v>
                </c:pt>
                <c:pt idx="966">
                  <c:v>44347</c:v>
                </c:pt>
                <c:pt idx="967">
                  <c:v>44377</c:v>
                </c:pt>
                <c:pt idx="968">
                  <c:v>44408</c:v>
                </c:pt>
                <c:pt idx="969">
                  <c:v>44439</c:v>
                </c:pt>
                <c:pt idx="970">
                  <c:v>44469</c:v>
                </c:pt>
                <c:pt idx="971">
                  <c:v>44500</c:v>
                </c:pt>
                <c:pt idx="972">
                  <c:v>44530</c:v>
                </c:pt>
                <c:pt idx="973">
                  <c:v>44561</c:v>
                </c:pt>
                <c:pt idx="974">
                  <c:v>44592</c:v>
                </c:pt>
                <c:pt idx="975" formatCode="d\-mmm">
                  <c:v>44620</c:v>
                </c:pt>
                <c:pt idx="976" formatCode="d\-mmm">
                  <c:v>44651</c:v>
                </c:pt>
                <c:pt idx="977" formatCode="d\-mmm">
                  <c:v>44681</c:v>
                </c:pt>
                <c:pt idx="978" formatCode="d\-mmm">
                  <c:v>44712</c:v>
                </c:pt>
                <c:pt idx="979" formatCode="d\-mmm">
                  <c:v>44742</c:v>
                </c:pt>
                <c:pt idx="980" formatCode="d\-mmm">
                  <c:v>44773</c:v>
                </c:pt>
                <c:pt idx="981">
                  <c:v>44804</c:v>
                </c:pt>
                <c:pt idx="982" formatCode="d\-mmm">
                  <c:v>44834</c:v>
                </c:pt>
                <c:pt idx="983" formatCode="d\-mmm">
                  <c:v>44865</c:v>
                </c:pt>
                <c:pt idx="984" formatCode="d\-mmm">
                  <c:v>44895</c:v>
                </c:pt>
                <c:pt idx="985" formatCode="d\-mmm">
                  <c:v>44926</c:v>
                </c:pt>
                <c:pt idx="986">
                  <c:v>44957</c:v>
                </c:pt>
                <c:pt idx="987">
                  <c:v>44985</c:v>
                </c:pt>
                <c:pt idx="988" formatCode="d\-mmm">
                  <c:v>45016</c:v>
                </c:pt>
                <c:pt idx="989" formatCode="d\-mmm">
                  <c:v>45046</c:v>
                </c:pt>
                <c:pt idx="990" formatCode="d\-mmm">
                  <c:v>45077</c:v>
                </c:pt>
                <c:pt idx="991" formatCode="d\-mmm">
                  <c:v>45107</c:v>
                </c:pt>
                <c:pt idx="992" formatCode="m/d/yy">
                  <c:v>45138</c:v>
                </c:pt>
                <c:pt idx="993" formatCode="m/d/yy">
                  <c:v>45169</c:v>
                </c:pt>
                <c:pt idx="994" formatCode="m/d/yy">
                  <c:v>45199</c:v>
                </c:pt>
                <c:pt idx="995" formatCode="m/d/yy">
                  <c:v>45230</c:v>
                </c:pt>
                <c:pt idx="996" formatCode="m/d/yy">
                  <c:v>45260</c:v>
                </c:pt>
                <c:pt idx="997" formatCode="m/d/yy">
                  <c:v>45291</c:v>
                </c:pt>
                <c:pt idx="998" formatCode="m/d/yy">
                  <c:v>45322</c:v>
                </c:pt>
                <c:pt idx="999" formatCode="m/d/yy">
                  <c:v>45351</c:v>
                </c:pt>
                <c:pt idx="1000" formatCode="m/d/yy">
                  <c:v>45382</c:v>
                </c:pt>
                <c:pt idx="1001" formatCode="m/d/yy">
                  <c:v>45412</c:v>
                </c:pt>
                <c:pt idx="1002" formatCode="m/d/yy">
                  <c:v>45443</c:v>
                </c:pt>
                <c:pt idx="1003" formatCode="m/d/yy">
                  <c:v>45473</c:v>
                </c:pt>
                <c:pt idx="1004" formatCode="m/d/yy">
                  <c:v>45504</c:v>
                </c:pt>
                <c:pt idx="1005" formatCode="m/d/yy">
                  <c:v>45535</c:v>
                </c:pt>
                <c:pt idx="1006" formatCode="m/d/yy">
                  <c:v>45565</c:v>
                </c:pt>
                <c:pt idx="1007" formatCode="m/d/yy">
                  <c:v>45596</c:v>
                </c:pt>
                <c:pt idx="1008" formatCode="m/d/yy">
                  <c:v>45626</c:v>
                </c:pt>
                <c:pt idx="1009" formatCode="m/d/yy">
                  <c:v>45657</c:v>
                </c:pt>
                <c:pt idx="1010" formatCode="m/d/yy">
                  <c:v>45688</c:v>
                </c:pt>
                <c:pt idx="1011" formatCode="m/d/yy">
                  <c:v>45716</c:v>
                </c:pt>
                <c:pt idx="1012" formatCode="m/d/yy">
                  <c:v>45747</c:v>
                </c:pt>
                <c:pt idx="1013" formatCode="m/d/yy">
                  <c:v>45777</c:v>
                </c:pt>
                <c:pt idx="1014" formatCode="m/d/yy">
                  <c:v>45808</c:v>
                </c:pt>
                <c:pt idx="1015">
                  <c:v>43861</c:v>
                </c:pt>
                <c:pt idx="1016">
                  <c:v>43890</c:v>
                </c:pt>
                <c:pt idx="1017">
                  <c:v>43921</c:v>
                </c:pt>
                <c:pt idx="1018">
                  <c:v>43951</c:v>
                </c:pt>
                <c:pt idx="1019">
                  <c:v>43982</c:v>
                </c:pt>
                <c:pt idx="1020">
                  <c:v>44012</c:v>
                </c:pt>
                <c:pt idx="1021">
                  <c:v>44043</c:v>
                </c:pt>
                <c:pt idx="1022">
                  <c:v>44074</c:v>
                </c:pt>
                <c:pt idx="1023">
                  <c:v>44104</c:v>
                </c:pt>
                <c:pt idx="1024">
                  <c:v>44135</c:v>
                </c:pt>
                <c:pt idx="1025">
                  <c:v>44165</c:v>
                </c:pt>
                <c:pt idx="1026">
                  <c:v>44196</c:v>
                </c:pt>
                <c:pt idx="1027">
                  <c:v>44227</c:v>
                </c:pt>
                <c:pt idx="1028">
                  <c:v>44255</c:v>
                </c:pt>
                <c:pt idx="1029">
                  <c:v>44286</c:v>
                </c:pt>
                <c:pt idx="1030">
                  <c:v>44316</c:v>
                </c:pt>
                <c:pt idx="1031">
                  <c:v>44347</c:v>
                </c:pt>
                <c:pt idx="1032">
                  <c:v>44377</c:v>
                </c:pt>
                <c:pt idx="1033">
                  <c:v>44408</c:v>
                </c:pt>
                <c:pt idx="1034">
                  <c:v>44439</c:v>
                </c:pt>
                <c:pt idx="1035">
                  <c:v>44469</c:v>
                </c:pt>
                <c:pt idx="1036">
                  <c:v>44500</c:v>
                </c:pt>
                <c:pt idx="1037">
                  <c:v>44530</c:v>
                </c:pt>
                <c:pt idx="1038">
                  <c:v>44561</c:v>
                </c:pt>
                <c:pt idx="1039">
                  <c:v>44592</c:v>
                </c:pt>
                <c:pt idx="1040" formatCode="d\-mmm">
                  <c:v>44620</c:v>
                </c:pt>
                <c:pt idx="1041" formatCode="d\-mmm">
                  <c:v>44651</c:v>
                </c:pt>
                <c:pt idx="1042" formatCode="d\-mmm">
                  <c:v>44681</c:v>
                </c:pt>
                <c:pt idx="1043" formatCode="d\-mmm">
                  <c:v>44712</c:v>
                </c:pt>
                <c:pt idx="1044" formatCode="d\-mmm">
                  <c:v>44742</c:v>
                </c:pt>
                <c:pt idx="1045" formatCode="d\-mmm">
                  <c:v>44773</c:v>
                </c:pt>
                <c:pt idx="1046">
                  <c:v>44804</c:v>
                </c:pt>
                <c:pt idx="1047" formatCode="d\-mmm">
                  <c:v>44834</c:v>
                </c:pt>
                <c:pt idx="1048" formatCode="d\-mmm">
                  <c:v>44865</c:v>
                </c:pt>
                <c:pt idx="1049" formatCode="d\-mmm">
                  <c:v>44895</c:v>
                </c:pt>
                <c:pt idx="1050" formatCode="d\-mmm">
                  <c:v>44926</c:v>
                </c:pt>
                <c:pt idx="1051">
                  <c:v>44957</c:v>
                </c:pt>
                <c:pt idx="1052">
                  <c:v>44985</c:v>
                </c:pt>
                <c:pt idx="1053" formatCode="d\-mmm">
                  <c:v>45016</c:v>
                </c:pt>
                <c:pt idx="1054" formatCode="d\-mmm">
                  <c:v>45046</c:v>
                </c:pt>
                <c:pt idx="1055" formatCode="d\-mmm">
                  <c:v>45077</c:v>
                </c:pt>
                <c:pt idx="1056" formatCode="d\-mmm">
                  <c:v>45107</c:v>
                </c:pt>
                <c:pt idx="1057" formatCode="m/d/yy">
                  <c:v>45138</c:v>
                </c:pt>
                <c:pt idx="1058" formatCode="m/d/yy">
                  <c:v>45169</c:v>
                </c:pt>
                <c:pt idx="1059" formatCode="m/d/yy">
                  <c:v>45199</c:v>
                </c:pt>
                <c:pt idx="1060" formatCode="m/d/yy">
                  <c:v>45230</c:v>
                </c:pt>
                <c:pt idx="1061" formatCode="m/d/yy">
                  <c:v>45260</c:v>
                </c:pt>
                <c:pt idx="1062" formatCode="m/d/yy">
                  <c:v>45291</c:v>
                </c:pt>
                <c:pt idx="1063" formatCode="m/d/yy">
                  <c:v>45322</c:v>
                </c:pt>
                <c:pt idx="1064" formatCode="m/d/yy">
                  <c:v>45351</c:v>
                </c:pt>
                <c:pt idx="1065" formatCode="m/d/yy">
                  <c:v>45382</c:v>
                </c:pt>
                <c:pt idx="1066" formatCode="m/d/yy">
                  <c:v>45412</c:v>
                </c:pt>
                <c:pt idx="1067" formatCode="m/d/yy">
                  <c:v>45443</c:v>
                </c:pt>
                <c:pt idx="1068" formatCode="m/d/yy">
                  <c:v>45473</c:v>
                </c:pt>
                <c:pt idx="1069" formatCode="m/d/yy">
                  <c:v>45504</c:v>
                </c:pt>
                <c:pt idx="1070" formatCode="m/d/yy">
                  <c:v>45535</c:v>
                </c:pt>
                <c:pt idx="1071" formatCode="m/d/yy">
                  <c:v>45565</c:v>
                </c:pt>
                <c:pt idx="1072" formatCode="m/d/yy">
                  <c:v>45596</c:v>
                </c:pt>
                <c:pt idx="1073" formatCode="m/d/yy">
                  <c:v>45626</c:v>
                </c:pt>
                <c:pt idx="1074" formatCode="m/d/yy">
                  <c:v>45657</c:v>
                </c:pt>
                <c:pt idx="1075" formatCode="m/d/yy">
                  <c:v>45688</c:v>
                </c:pt>
                <c:pt idx="1076" formatCode="m/d/yy">
                  <c:v>45716</c:v>
                </c:pt>
                <c:pt idx="1077" formatCode="m/d/yy">
                  <c:v>45747</c:v>
                </c:pt>
                <c:pt idx="1078" formatCode="m/d/yy">
                  <c:v>45777</c:v>
                </c:pt>
                <c:pt idx="1079" formatCode="m/d/yy">
                  <c:v>45808</c:v>
                </c:pt>
                <c:pt idx="1080" formatCode="m/d/yy">
                  <c:v>45838</c:v>
                </c:pt>
                <c:pt idx="1081" formatCode="m/d/yy">
                  <c:v>45869</c:v>
                </c:pt>
                <c:pt idx="1082" formatCode="m/d/yy">
                  <c:v>45900</c:v>
                </c:pt>
                <c:pt idx="1083">
                  <c:v>43861</c:v>
                </c:pt>
                <c:pt idx="1084">
                  <c:v>43890</c:v>
                </c:pt>
                <c:pt idx="1085">
                  <c:v>43921</c:v>
                </c:pt>
                <c:pt idx="1086">
                  <c:v>43951</c:v>
                </c:pt>
                <c:pt idx="1087">
                  <c:v>43982</c:v>
                </c:pt>
                <c:pt idx="1088">
                  <c:v>44012</c:v>
                </c:pt>
                <c:pt idx="1089">
                  <c:v>44043</c:v>
                </c:pt>
                <c:pt idx="1090">
                  <c:v>44074</c:v>
                </c:pt>
                <c:pt idx="1091">
                  <c:v>44104</c:v>
                </c:pt>
                <c:pt idx="1092">
                  <c:v>44135</c:v>
                </c:pt>
                <c:pt idx="1093">
                  <c:v>44165</c:v>
                </c:pt>
                <c:pt idx="1094">
                  <c:v>44196</c:v>
                </c:pt>
                <c:pt idx="1095">
                  <c:v>44227</c:v>
                </c:pt>
                <c:pt idx="1096">
                  <c:v>44255</c:v>
                </c:pt>
                <c:pt idx="1097">
                  <c:v>44286</c:v>
                </c:pt>
                <c:pt idx="1098">
                  <c:v>44316</c:v>
                </c:pt>
                <c:pt idx="1099">
                  <c:v>44347</c:v>
                </c:pt>
                <c:pt idx="1100">
                  <c:v>44377</c:v>
                </c:pt>
                <c:pt idx="1101">
                  <c:v>44408</c:v>
                </c:pt>
                <c:pt idx="1102">
                  <c:v>44439</c:v>
                </c:pt>
                <c:pt idx="1103">
                  <c:v>44469</c:v>
                </c:pt>
                <c:pt idx="1104">
                  <c:v>44500</c:v>
                </c:pt>
                <c:pt idx="1105">
                  <c:v>44530</c:v>
                </c:pt>
                <c:pt idx="1106">
                  <c:v>44561</c:v>
                </c:pt>
                <c:pt idx="1107">
                  <c:v>44592</c:v>
                </c:pt>
                <c:pt idx="1108" formatCode="d\-mmm">
                  <c:v>44620</c:v>
                </c:pt>
                <c:pt idx="1109" formatCode="d\-mmm">
                  <c:v>44651</c:v>
                </c:pt>
                <c:pt idx="1110" formatCode="d\-mmm">
                  <c:v>44681</c:v>
                </c:pt>
                <c:pt idx="1111" formatCode="d\-mmm">
                  <c:v>44712</c:v>
                </c:pt>
                <c:pt idx="1112" formatCode="d\-mmm">
                  <c:v>44742</c:v>
                </c:pt>
                <c:pt idx="1113" formatCode="d\-mmm">
                  <c:v>44773</c:v>
                </c:pt>
                <c:pt idx="1114">
                  <c:v>44804</c:v>
                </c:pt>
                <c:pt idx="1115" formatCode="d\-mmm">
                  <c:v>44834</c:v>
                </c:pt>
                <c:pt idx="1116" formatCode="d\-mmm">
                  <c:v>44865</c:v>
                </c:pt>
                <c:pt idx="1117" formatCode="d\-mmm">
                  <c:v>44895</c:v>
                </c:pt>
                <c:pt idx="1118" formatCode="d\-mmm">
                  <c:v>44926</c:v>
                </c:pt>
                <c:pt idx="1119">
                  <c:v>44957</c:v>
                </c:pt>
                <c:pt idx="1120">
                  <c:v>44985</c:v>
                </c:pt>
                <c:pt idx="1121" formatCode="d\-mmm">
                  <c:v>45016</c:v>
                </c:pt>
                <c:pt idx="1122" formatCode="d\-mmm">
                  <c:v>45046</c:v>
                </c:pt>
                <c:pt idx="1123" formatCode="d\-mmm">
                  <c:v>45077</c:v>
                </c:pt>
                <c:pt idx="1124" formatCode="d\-mmm">
                  <c:v>45107</c:v>
                </c:pt>
                <c:pt idx="1125" formatCode="m/d/yy">
                  <c:v>45138</c:v>
                </c:pt>
                <c:pt idx="1126" formatCode="m/d/yy">
                  <c:v>45169</c:v>
                </c:pt>
                <c:pt idx="1127" formatCode="m/d/yy">
                  <c:v>45199</c:v>
                </c:pt>
                <c:pt idx="1128" formatCode="m/d/yy">
                  <c:v>45230</c:v>
                </c:pt>
                <c:pt idx="1129" formatCode="m/d/yy">
                  <c:v>45260</c:v>
                </c:pt>
                <c:pt idx="1130" formatCode="m/d/yy">
                  <c:v>45291</c:v>
                </c:pt>
                <c:pt idx="1131" formatCode="m/d/yy">
                  <c:v>45322</c:v>
                </c:pt>
                <c:pt idx="1132" formatCode="m/d/yy">
                  <c:v>45351</c:v>
                </c:pt>
                <c:pt idx="1133" formatCode="m/d/yy">
                  <c:v>45382</c:v>
                </c:pt>
                <c:pt idx="1134" formatCode="m/d/yy">
                  <c:v>45412</c:v>
                </c:pt>
                <c:pt idx="1135" formatCode="m/d/yy">
                  <c:v>45443</c:v>
                </c:pt>
                <c:pt idx="1136" formatCode="m/d/yy">
                  <c:v>45473</c:v>
                </c:pt>
                <c:pt idx="1137" formatCode="m/d/yy">
                  <c:v>45504</c:v>
                </c:pt>
                <c:pt idx="1138" formatCode="m/d/yy">
                  <c:v>45535</c:v>
                </c:pt>
                <c:pt idx="1139" formatCode="m/d/yy">
                  <c:v>45565</c:v>
                </c:pt>
                <c:pt idx="1140" formatCode="m/d/yy">
                  <c:v>45596</c:v>
                </c:pt>
                <c:pt idx="1141" formatCode="m/d/yy">
                  <c:v>45626</c:v>
                </c:pt>
                <c:pt idx="1142" formatCode="m/d/yy">
                  <c:v>45657</c:v>
                </c:pt>
                <c:pt idx="1143" formatCode="m/d/yy">
                  <c:v>45688</c:v>
                </c:pt>
                <c:pt idx="1144" formatCode="m/d/yy">
                  <c:v>45716</c:v>
                </c:pt>
                <c:pt idx="1145" formatCode="m/d/yy">
                  <c:v>45747</c:v>
                </c:pt>
                <c:pt idx="1146" formatCode="m/d/yy">
                  <c:v>45777</c:v>
                </c:pt>
                <c:pt idx="1147" formatCode="m/d/yy">
                  <c:v>45808</c:v>
                </c:pt>
                <c:pt idx="1148" formatCode="m/d/yy">
                  <c:v>45838</c:v>
                </c:pt>
                <c:pt idx="1149" formatCode="m/d/yy">
                  <c:v>45869</c:v>
                </c:pt>
                <c:pt idx="1150" formatCode="m/d/yy">
                  <c:v>45900</c:v>
                </c:pt>
                <c:pt idx="1151" formatCode="m/d/yy">
                  <c:v>45930</c:v>
                </c:pt>
                <c:pt idx="1152">
                  <c:v>43861</c:v>
                </c:pt>
                <c:pt idx="1153">
                  <c:v>43890</c:v>
                </c:pt>
                <c:pt idx="1154">
                  <c:v>43921</c:v>
                </c:pt>
                <c:pt idx="1155">
                  <c:v>43951</c:v>
                </c:pt>
                <c:pt idx="1156">
                  <c:v>43982</c:v>
                </c:pt>
                <c:pt idx="1157">
                  <c:v>44012</c:v>
                </c:pt>
                <c:pt idx="1158">
                  <c:v>44043</c:v>
                </c:pt>
                <c:pt idx="1159">
                  <c:v>44074</c:v>
                </c:pt>
                <c:pt idx="1160">
                  <c:v>44104</c:v>
                </c:pt>
                <c:pt idx="1161">
                  <c:v>44135</c:v>
                </c:pt>
                <c:pt idx="1162">
                  <c:v>44165</c:v>
                </c:pt>
                <c:pt idx="1163">
                  <c:v>44196</c:v>
                </c:pt>
                <c:pt idx="1164">
                  <c:v>44227</c:v>
                </c:pt>
                <c:pt idx="1165">
                  <c:v>44255</c:v>
                </c:pt>
                <c:pt idx="1166">
                  <c:v>44286</c:v>
                </c:pt>
                <c:pt idx="1167">
                  <c:v>44316</c:v>
                </c:pt>
                <c:pt idx="1168">
                  <c:v>44347</c:v>
                </c:pt>
                <c:pt idx="1169">
                  <c:v>44377</c:v>
                </c:pt>
                <c:pt idx="1170">
                  <c:v>44408</c:v>
                </c:pt>
                <c:pt idx="1171">
                  <c:v>44439</c:v>
                </c:pt>
                <c:pt idx="1172">
                  <c:v>44469</c:v>
                </c:pt>
                <c:pt idx="1173">
                  <c:v>44500</c:v>
                </c:pt>
                <c:pt idx="1174">
                  <c:v>44530</c:v>
                </c:pt>
                <c:pt idx="1175">
                  <c:v>44561</c:v>
                </c:pt>
                <c:pt idx="1176">
                  <c:v>44592</c:v>
                </c:pt>
                <c:pt idx="1177" formatCode="d\-mmm">
                  <c:v>44620</c:v>
                </c:pt>
                <c:pt idx="1178" formatCode="d\-mmm">
                  <c:v>44651</c:v>
                </c:pt>
                <c:pt idx="1179" formatCode="d\-mmm">
                  <c:v>44681</c:v>
                </c:pt>
                <c:pt idx="1180" formatCode="d\-mmm">
                  <c:v>44712</c:v>
                </c:pt>
                <c:pt idx="1181" formatCode="d\-mmm">
                  <c:v>44742</c:v>
                </c:pt>
                <c:pt idx="1182" formatCode="d\-mmm">
                  <c:v>44773</c:v>
                </c:pt>
                <c:pt idx="1183">
                  <c:v>44804</c:v>
                </c:pt>
                <c:pt idx="1184" formatCode="d\-mmm">
                  <c:v>44834</c:v>
                </c:pt>
                <c:pt idx="1185" formatCode="d\-mmm">
                  <c:v>44865</c:v>
                </c:pt>
                <c:pt idx="1186" formatCode="d\-mmm">
                  <c:v>44895</c:v>
                </c:pt>
                <c:pt idx="1187" formatCode="d\-mmm">
                  <c:v>44926</c:v>
                </c:pt>
                <c:pt idx="1188">
                  <c:v>44957</c:v>
                </c:pt>
                <c:pt idx="1189">
                  <c:v>44985</c:v>
                </c:pt>
                <c:pt idx="1190" formatCode="d\-mmm">
                  <c:v>45016</c:v>
                </c:pt>
                <c:pt idx="1191" formatCode="d\-mmm">
                  <c:v>45046</c:v>
                </c:pt>
                <c:pt idx="1192" formatCode="d\-mmm">
                  <c:v>45077</c:v>
                </c:pt>
                <c:pt idx="1193" formatCode="d\-mmm">
                  <c:v>45107</c:v>
                </c:pt>
                <c:pt idx="1194" formatCode="m/d/yy">
                  <c:v>45138</c:v>
                </c:pt>
                <c:pt idx="1195" formatCode="m/d/yy">
                  <c:v>45169</c:v>
                </c:pt>
                <c:pt idx="1196" formatCode="m/d/yy">
                  <c:v>45199</c:v>
                </c:pt>
                <c:pt idx="1197" formatCode="m/d/yy">
                  <c:v>45230</c:v>
                </c:pt>
                <c:pt idx="1198" formatCode="m/d/yy">
                  <c:v>45260</c:v>
                </c:pt>
                <c:pt idx="1199" formatCode="m/d/yy">
                  <c:v>45291</c:v>
                </c:pt>
                <c:pt idx="1200" formatCode="m/d/yy">
                  <c:v>45322</c:v>
                </c:pt>
                <c:pt idx="1201" formatCode="m/d/yy">
                  <c:v>45351</c:v>
                </c:pt>
                <c:pt idx="1202" formatCode="m/d/yy">
                  <c:v>45382</c:v>
                </c:pt>
                <c:pt idx="1203" formatCode="m/d/yy">
                  <c:v>45412</c:v>
                </c:pt>
                <c:pt idx="1204" formatCode="m/d/yy">
                  <c:v>45443</c:v>
                </c:pt>
                <c:pt idx="1205" formatCode="m/d/yy">
                  <c:v>45473</c:v>
                </c:pt>
                <c:pt idx="1206" formatCode="m/d/yy">
                  <c:v>45504</c:v>
                </c:pt>
                <c:pt idx="1207" formatCode="m/d/yy">
                  <c:v>45535</c:v>
                </c:pt>
                <c:pt idx="1208" formatCode="m/d/yy">
                  <c:v>45565</c:v>
                </c:pt>
                <c:pt idx="1209" formatCode="m/d/yy">
                  <c:v>45596</c:v>
                </c:pt>
                <c:pt idx="1210" formatCode="m/d/yy">
                  <c:v>45626</c:v>
                </c:pt>
                <c:pt idx="1211" formatCode="m/d/yy">
                  <c:v>45657</c:v>
                </c:pt>
                <c:pt idx="1212" formatCode="m/d/yy">
                  <c:v>45688</c:v>
                </c:pt>
                <c:pt idx="1213" formatCode="m/d/yy">
                  <c:v>45716</c:v>
                </c:pt>
                <c:pt idx="1214" formatCode="m/d/yy">
                  <c:v>45747</c:v>
                </c:pt>
                <c:pt idx="1215" formatCode="m/d/yy">
                  <c:v>45777</c:v>
                </c:pt>
                <c:pt idx="1216" formatCode="m/d/yy">
                  <c:v>45808</c:v>
                </c:pt>
                <c:pt idx="1217" formatCode="m/d/yy">
                  <c:v>45838</c:v>
                </c:pt>
                <c:pt idx="1218" formatCode="m/d/yy">
                  <c:v>45869</c:v>
                </c:pt>
                <c:pt idx="1219" formatCode="m/d/yy">
                  <c:v>45900</c:v>
                </c:pt>
                <c:pt idx="1220" formatCode="m/d/yy">
                  <c:v>45930</c:v>
                </c:pt>
                <c:pt idx="1221" formatCode="m/d/yy">
                  <c:v>45961</c:v>
                </c:pt>
                <c:pt idx="1222" formatCode="m/d/yy">
                  <c:v>45991</c:v>
                </c:pt>
                <c:pt idx="1223">
                  <c:v>43861</c:v>
                </c:pt>
                <c:pt idx="1224">
                  <c:v>43890</c:v>
                </c:pt>
                <c:pt idx="1225">
                  <c:v>43921</c:v>
                </c:pt>
                <c:pt idx="1226">
                  <c:v>43951</c:v>
                </c:pt>
                <c:pt idx="1227">
                  <c:v>43982</c:v>
                </c:pt>
                <c:pt idx="1228">
                  <c:v>44012</c:v>
                </c:pt>
                <c:pt idx="1229">
                  <c:v>44043</c:v>
                </c:pt>
                <c:pt idx="1230">
                  <c:v>44074</c:v>
                </c:pt>
                <c:pt idx="1231">
                  <c:v>44104</c:v>
                </c:pt>
                <c:pt idx="1232">
                  <c:v>44135</c:v>
                </c:pt>
                <c:pt idx="1233">
                  <c:v>44165</c:v>
                </c:pt>
                <c:pt idx="1234">
                  <c:v>44196</c:v>
                </c:pt>
                <c:pt idx="1235">
                  <c:v>44227</c:v>
                </c:pt>
                <c:pt idx="1236">
                  <c:v>44255</c:v>
                </c:pt>
                <c:pt idx="1237">
                  <c:v>44286</c:v>
                </c:pt>
                <c:pt idx="1238">
                  <c:v>44316</c:v>
                </c:pt>
                <c:pt idx="1239">
                  <c:v>44347</c:v>
                </c:pt>
                <c:pt idx="1240">
                  <c:v>44377</c:v>
                </c:pt>
                <c:pt idx="1241">
                  <c:v>44408</c:v>
                </c:pt>
                <c:pt idx="1242">
                  <c:v>44439</c:v>
                </c:pt>
                <c:pt idx="1243">
                  <c:v>44469</c:v>
                </c:pt>
                <c:pt idx="1244">
                  <c:v>44500</c:v>
                </c:pt>
                <c:pt idx="1245">
                  <c:v>44530</c:v>
                </c:pt>
                <c:pt idx="1246">
                  <c:v>44561</c:v>
                </c:pt>
                <c:pt idx="1247">
                  <c:v>44592</c:v>
                </c:pt>
                <c:pt idx="1248" formatCode="d\-mmm">
                  <c:v>44620</c:v>
                </c:pt>
                <c:pt idx="1249" formatCode="d\-mmm">
                  <c:v>44651</c:v>
                </c:pt>
                <c:pt idx="1250" formatCode="d\-mmm">
                  <c:v>44681</c:v>
                </c:pt>
                <c:pt idx="1251" formatCode="d\-mmm">
                  <c:v>44712</c:v>
                </c:pt>
                <c:pt idx="1252" formatCode="d\-mmm">
                  <c:v>44742</c:v>
                </c:pt>
                <c:pt idx="1253" formatCode="d\-mmm">
                  <c:v>44773</c:v>
                </c:pt>
                <c:pt idx="1254">
                  <c:v>44804</c:v>
                </c:pt>
                <c:pt idx="1255" formatCode="d\-mmm">
                  <c:v>44834</c:v>
                </c:pt>
                <c:pt idx="1256" formatCode="d\-mmm">
                  <c:v>44865</c:v>
                </c:pt>
                <c:pt idx="1257" formatCode="d\-mmm">
                  <c:v>44895</c:v>
                </c:pt>
                <c:pt idx="1258" formatCode="d\-mmm">
                  <c:v>44926</c:v>
                </c:pt>
                <c:pt idx="1259">
                  <c:v>44957</c:v>
                </c:pt>
                <c:pt idx="1260">
                  <c:v>44985</c:v>
                </c:pt>
                <c:pt idx="1261" formatCode="d\-mmm">
                  <c:v>45016</c:v>
                </c:pt>
                <c:pt idx="1262" formatCode="d\-mmm">
                  <c:v>45046</c:v>
                </c:pt>
                <c:pt idx="1263" formatCode="d\-mmm">
                  <c:v>45077</c:v>
                </c:pt>
                <c:pt idx="1264" formatCode="d\-mmm">
                  <c:v>45107</c:v>
                </c:pt>
                <c:pt idx="1265" formatCode="m/d/yy">
                  <c:v>45138</c:v>
                </c:pt>
                <c:pt idx="1266" formatCode="m/d/yy">
                  <c:v>45169</c:v>
                </c:pt>
                <c:pt idx="1267" formatCode="m/d/yy">
                  <c:v>45199</c:v>
                </c:pt>
                <c:pt idx="1268" formatCode="m/d/yy">
                  <c:v>45230</c:v>
                </c:pt>
                <c:pt idx="1269" formatCode="m/d/yy">
                  <c:v>45260</c:v>
                </c:pt>
                <c:pt idx="1270" formatCode="m/d/yy">
                  <c:v>45291</c:v>
                </c:pt>
                <c:pt idx="1271" formatCode="m/d/yy">
                  <c:v>45322</c:v>
                </c:pt>
                <c:pt idx="1272" formatCode="m/d/yy">
                  <c:v>45351</c:v>
                </c:pt>
                <c:pt idx="1273" formatCode="m/d/yy">
                  <c:v>45382</c:v>
                </c:pt>
                <c:pt idx="1274" formatCode="m/d/yy">
                  <c:v>45412</c:v>
                </c:pt>
                <c:pt idx="1275" formatCode="m/d/yy">
                  <c:v>45443</c:v>
                </c:pt>
                <c:pt idx="1276" formatCode="m/d/yy">
                  <c:v>45473</c:v>
                </c:pt>
                <c:pt idx="1277" formatCode="m/d/yy">
                  <c:v>45504</c:v>
                </c:pt>
                <c:pt idx="1278" formatCode="m/d/yy">
                  <c:v>45535</c:v>
                </c:pt>
                <c:pt idx="1279" formatCode="m/d/yy">
                  <c:v>45565</c:v>
                </c:pt>
                <c:pt idx="1280" formatCode="m/d/yy">
                  <c:v>45596</c:v>
                </c:pt>
                <c:pt idx="1281" formatCode="m/d/yy">
                  <c:v>45626</c:v>
                </c:pt>
                <c:pt idx="1282" formatCode="m/d/yy">
                  <c:v>45657</c:v>
                </c:pt>
                <c:pt idx="1283" formatCode="m/d/yy">
                  <c:v>45688</c:v>
                </c:pt>
                <c:pt idx="1284" formatCode="m/d/yy">
                  <c:v>45716</c:v>
                </c:pt>
                <c:pt idx="1285" formatCode="m/d/yy">
                  <c:v>45747</c:v>
                </c:pt>
                <c:pt idx="1286" formatCode="m/d/yy">
                  <c:v>45777</c:v>
                </c:pt>
                <c:pt idx="1287" formatCode="m/d/yy">
                  <c:v>45808</c:v>
                </c:pt>
                <c:pt idx="1288" formatCode="m/d/yy">
                  <c:v>45838</c:v>
                </c:pt>
                <c:pt idx="1289" formatCode="m/d/yy">
                  <c:v>45869</c:v>
                </c:pt>
                <c:pt idx="1290" formatCode="m/d/yy">
                  <c:v>45900</c:v>
                </c:pt>
                <c:pt idx="1291" formatCode="m/d/yy">
                  <c:v>45930</c:v>
                </c:pt>
                <c:pt idx="1292" formatCode="m/d/yy">
                  <c:v>45961</c:v>
                </c:pt>
                <c:pt idx="1293" formatCode="m/d/yy">
                  <c:v>45991</c:v>
                </c:pt>
                <c:pt idx="1294" formatCode="m/d/yy">
                  <c:v>46022</c:v>
                </c:pt>
                <c:pt idx="1295" formatCode="m/d/yy">
                  <c:v>45688</c:v>
                </c:pt>
                <c:pt idx="1296" formatCode="m/d/yy">
                  <c:v>46081</c:v>
                </c:pt>
                <c:pt idx="1297" formatCode="m/d/yy">
                  <c:v>46112</c:v>
                </c:pt>
                <c:pt idx="1298">
                  <c:v>43861</c:v>
                </c:pt>
                <c:pt idx="1299">
                  <c:v>43890</c:v>
                </c:pt>
                <c:pt idx="1300">
                  <c:v>43921</c:v>
                </c:pt>
                <c:pt idx="1301">
                  <c:v>43951</c:v>
                </c:pt>
                <c:pt idx="1302">
                  <c:v>43982</c:v>
                </c:pt>
                <c:pt idx="1303">
                  <c:v>44012</c:v>
                </c:pt>
                <c:pt idx="1304">
                  <c:v>44043</c:v>
                </c:pt>
                <c:pt idx="1305">
                  <c:v>44074</c:v>
                </c:pt>
                <c:pt idx="1306">
                  <c:v>44104</c:v>
                </c:pt>
                <c:pt idx="1307">
                  <c:v>44135</c:v>
                </c:pt>
                <c:pt idx="1308">
                  <c:v>44165</c:v>
                </c:pt>
                <c:pt idx="1309">
                  <c:v>44196</c:v>
                </c:pt>
                <c:pt idx="1310">
                  <c:v>44227</c:v>
                </c:pt>
                <c:pt idx="1311">
                  <c:v>44255</c:v>
                </c:pt>
                <c:pt idx="1312">
                  <c:v>44286</c:v>
                </c:pt>
                <c:pt idx="1313">
                  <c:v>44316</c:v>
                </c:pt>
                <c:pt idx="1314">
                  <c:v>44347</c:v>
                </c:pt>
                <c:pt idx="1315">
                  <c:v>44377</c:v>
                </c:pt>
                <c:pt idx="1316">
                  <c:v>44408</c:v>
                </c:pt>
                <c:pt idx="1317">
                  <c:v>44439</c:v>
                </c:pt>
                <c:pt idx="1318">
                  <c:v>44469</c:v>
                </c:pt>
                <c:pt idx="1319">
                  <c:v>44500</c:v>
                </c:pt>
                <c:pt idx="1320">
                  <c:v>44530</c:v>
                </c:pt>
                <c:pt idx="1321">
                  <c:v>44561</c:v>
                </c:pt>
                <c:pt idx="1322">
                  <c:v>44592</c:v>
                </c:pt>
                <c:pt idx="1323" formatCode="d\-mmm">
                  <c:v>44620</c:v>
                </c:pt>
                <c:pt idx="1324" formatCode="d\-mmm">
                  <c:v>44651</c:v>
                </c:pt>
                <c:pt idx="1325" formatCode="d\-mmm">
                  <c:v>44681</c:v>
                </c:pt>
                <c:pt idx="1326" formatCode="d\-mmm">
                  <c:v>44712</c:v>
                </c:pt>
                <c:pt idx="1327" formatCode="d\-mmm">
                  <c:v>44742</c:v>
                </c:pt>
                <c:pt idx="1328" formatCode="d\-mmm">
                  <c:v>44773</c:v>
                </c:pt>
                <c:pt idx="1329">
                  <c:v>44804</c:v>
                </c:pt>
                <c:pt idx="1330" formatCode="d\-mmm">
                  <c:v>44834</c:v>
                </c:pt>
                <c:pt idx="1331" formatCode="d\-mmm">
                  <c:v>44865</c:v>
                </c:pt>
                <c:pt idx="1332" formatCode="d\-mmm">
                  <c:v>44895</c:v>
                </c:pt>
                <c:pt idx="1333" formatCode="d\-mmm">
                  <c:v>44926</c:v>
                </c:pt>
                <c:pt idx="1334">
                  <c:v>44957</c:v>
                </c:pt>
                <c:pt idx="1335">
                  <c:v>44985</c:v>
                </c:pt>
                <c:pt idx="1336" formatCode="d\-mmm">
                  <c:v>45016</c:v>
                </c:pt>
                <c:pt idx="1337" formatCode="d\-mmm">
                  <c:v>45046</c:v>
                </c:pt>
                <c:pt idx="1338" formatCode="d\-mmm">
                  <c:v>45077</c:v>
                </c:pt>
                <c:pt idx="1339" formatCode="d\-mmm">
                  <c:v>45107</c:v>
                </c:pt>
                <c:pt idx="1340" formatCode="m/d/yy">
                  <c:v>45138</c:v>
                </c:pt>
                <c:pt idx="1341" formatCode="m/d/yy">
                  <c:v>45169</c:v>
                </c:pt>
                <c:pt idx="1342" formatCode="m/d/yy">
                  <c:v>45199</c:v>
                </c:pt>
                <c:pt idx="1343" formatCode="m/d/yy">
                  <c:v>45230</c:v>
                </c:pt>
                <c:pt idx="1344" formatCode="m/d/yy">
                  <c:v>45260</c:v>
                </c:pt>
                <c:pt idx="1345" formatCode="m/d/yy">
                  <c:v>45291</c:v>
                </c:pt>
                <c:pt idx="1346" formatCode="m/d/yy">
                  <c:v>45322</c:v>
                </c:pt>
                <c:pt idx="1347" formatCode="m/d/yy">
                  <c:v>45351</c:v>
                </c:pt>
                <c:pt idx="1348" formatCode="m/d/yy">
                  <c:v>45382</c:v>
                </c:pt>
                <c:pt idx="1349" formatCode="m/d/yy">
                  <c:v>45412</c:v>
                </c:pt>
                <c:pt idx="1350" formatCode="m/d/yy">
                  <c:v>45443</c:v>
                </c:pt>
                <c:pt idx="1351" formatCode="m/d/yy">
                  <c:v>45473</c:v>
                </c:pt>
                <c:pt idx="1352" formatCode="m/d/yy">
                  <c:v>45504</c:v>
                </c:pt>
                <c:pt idx="1353" formatCode="m/d/yy">
                  <c:v>45535</c:v>
                </c:pt>
                <c:pt idx="1354" formatCode="m/d/yy">
                  <c:v>45565</c:v>
                </c:pt>
                <c:pt idx="1355" formatCode="m/d/yy">
                  <c:v>45596</c:v>
                </c:pt>
                <c:pt idx="1356" formatCode="m/d/yy">
                  <c:v>45626</c:v>
                </c:pt>
                <c:pt idx="1357" formatCode="m/d/yy">
                  <c:v>45657</c:v>
                </c:pt>
                <c:pt idx="1358" formatCode="m/d/yy">
                  <c:v>45688</c:v>
                </c:pt>
                <c:pt idx="1359" formatCode="m/d/yy">
                  <c:v>45716</c:v>
                </c:pt>
                <c:pt idx="1360" formatCode="m/d/yy">
                  <c:v>45747</c:v>
                </c:pt>
                <c:pt idx="1361" formatCode="m/d/yy">
                  <c:v>45777</c:v>
                </c:pt>
                <c:pt idx="1362" formatCode="m/d/yy">
                  <c:v>45808</c:v>
                </c:pt>
                <c:pt idx="1363" formatCode="m/d/yy">
                  <c:v>45838</c:v>
                </c:pt>
                <c:pt idx="1364" formatCode="m/d/yy">
                  <c:v>45869</c:v>
                </c:pt>
                <c:pt idx="1365" formatCode="m/d/yy">
                  <c:v>45900</c:v>
                </c:pt>
                <c:pt idx="1366" formatCode="m/d/yy">
                  <c:v>45930</c:v>
                </c:pt>
                <c:pt idx="1367" formatCode="m/d/yy">
                  <c:v>45961</c:v>
                </c:pt>
                <c:pt idx="1368" formatCode="m/d/yy">
                  <c:v>45991</c:v>
                </c:pt>
                <c:pt idx="1369" formatCode="m/d/yy">
                  <c:v>46022</c:v>
                </c:pt>
                <c:pt idx="1370" formatCode="m/d/yy">
                  <c:v>45688</c:v>
                </c:pt>
                <c:pt idx="1371" formatCode="m/d/yy">
                  <c:v>46081</c:v>
                </c:pt>
                <c:pt idx="1372" formatCode="m/d/yy">
                  <c:v>46112</c:v>
                </c:pt>
                <c:pt idx="1373" formatCode="m/d/yy">
                  <c:v>46142</c:v>
                </c:pt>
                <c:pt idx="1374">
                  <c:v>43861</c:v>
                </c:pt>
                <c:pt idx="1375">
                  <c:v>43890</c:v>
                </c:pt>
                <c:pt idx="1376">
                  <c:v>43921</c:v>
                </c:pt>
                <c:pt idx="1377">
                  <c:v>43951</c:v>
                </c:pt>
                <c:pt idx="1378">
                  <c:v>43982</c:v>
                </c:pt>
                <c:pt idx="1379">
                  <c:v>44012</c:v>
                </c:pt>
                <c:pt idx="1380">
                  <c:v>44043</c:v>
                </c:pt>
                <c:pt idx="1381">
                  <c:v>44074</c:v>
                </c:pt>
                <c:pt idx="1382">
                  <c:v>44104</c:v>
                </c:pt>
                <c:pt idx="1383">
                  <c:v>44135</c:v>
                </c:pt>
                <c:pt idx="1384">
                  <c:v>44165</c:v>
                </c:pt>
                <c:pt idx="1385">
                  <c:v>44196</c:v>
                </c:pt>
                <c:pt idx="1386">
                  <c:v>44227</c:v>
                </c:pt>
                <c:pt idx="1387">
                  <c:v>44255</c:v>
                </c:pt>
                <c:pt idx="1388">
                  <c:v>44286</c:v>
                </c:pt>
                <c:pt idx="1389">
                  <c:v>44316</c:v>
                </c:pt>
                <c:pt idx="1390">
                  <c:v>44347</c:v>
                </c:pt>
                <c:pt idx="1391">
                  <c:v>44377</c:v>
                </c:pt>
                <c:pt idx="1392">
                  <c:v>44408</c:v>
                </c:pt>
                <c:pt idx="1393">
                  <c:v>44439</c:v>
                </c:pt>
                <c:pt idx="1394">
                  <c:v>44469</c:v>
                </c:pt>
                <c:pt idx="1395">
                  <c:v>44500</c:v>
                </c:pt>
                <c:pt idx="1396">
                  <c:v>44530</c:v>
                </c:pt>
                <c:pt idx="1397">
                  <c:v>44561</c:v>
                </c:pt>
                <c:pt idx="1398">
                  <c:v>44592</c:v>
                </c:pt>
                <c:pt idx="1399" formatCode="d\-mmm">
                  <c:v>44620</c:v>
                </c:pt>
                <c:pt idx="1400" formatCode="d\-mmm">
                  <c:v>44651</c:v>
                </c:pt>
                <c:pt idx="1401" formatCode="d\-mmm">
                  <c:v>44681</c:v>
                </c:pt>
                <c:pt idx="1402" formatCode="d\-mmm">
                  <c:v>44712</c:v>
                </c:pt>
                <c:pt idx="1403" formatCode="d\-mmm">
                  <c:v>44742</c:v>
                </c:pt>
                <c:pt idx="1404" formatCode="d\-mmm">
                  <c:v>44773</c:v>
                </c:pt>
                <c:pt idx="1405">
                  <c:v>44804</c:v>
                </c:pt>
                <c:pt idx="1406" formatCode="d\-mmm">
                  <c:v>44834</c:v>
                </c:pt>
                <c:pt idx="1407" formatCode="d\-mmm">
                  <c:v>44865</c:v>
                </c:pt>
                <c:pt idx="1408" formatCode="d\-mmm">
                  <c:v>44895</c:v>
                </c:pt>
                <c:pt idx="1409" formatCode="d\-mmm">
                  <c:v>44926</c:v>
                </c:pt>
                <c:pt idx="1410">
                  <c:v>44957</c:v>
                </c:pt>
                <c:pt idx="1411">
                  <c:v>44985</c:v>
                </c:pt>
                <c:pt idx="1412" formatCode="d\-mmm">
                  <c:v>45016</c:v>
                </c:pt>
                <c:pt idx="1413" formatCode="d\-mmm">
                  <c:v>45046</c:v>
                </c:pt>
                <c:pt idx="1414" formatCode="d\-mmm">
                  <c:v>45077</c:v>
                </c:pt>
                <c:pt idx="1415" formatCode="d\-mmm">
                  <c:v>45107</c:v>
                </c:pt>
                <c:pt idx="1416" formatCode="m/d/yy">
                  <c:v>45138</c:v>
                </c:pt>
                <c:pt idx="1417" formatCode="m/d/yy">
                  <c:v>45169</c:v>
                </c:pt>
                <c:pt idx="1418" formatCode="m/d/yy">
                  <c:v>45199</c:v>
                </c:pt>
                <c:pt idx="1419" formatCode="m/d/yy">
                  <c:v>45230</c:v>
                </c:pt>
                <c:pt idx="1420" formatCode="m/d/yy">
                  <c:v>45260</c:v>
                </c:pt>
                <c:pt idx="1421" formatCode="m/d/yy">
                  <c:v>45291</c:v>
                </c:pt>
                <c:pt idx="1422" formatCode="m/d/yy">
                  <c:v>45322</c:v>
                </c:pt>
                <c:pt idx="1423" formatCode="m/d/yy">
                  <c:v>45351</c:v>
                </c:pt>
                <c:pt idx="1424" formatCode="m/d/yy">
                  <c:v>45382</c:v>
                </c:pt>
                <c:pt idx="1425" formatCode="m/d/yy">
                  <c:v>45412</c:v>
                </c:pt>
                <c:pt idx="1426" formatCode="m/d/yy">
                  <c:v>45443</c:v>
                </c:pt>
                <c:pt idx="1427" formatCode="m/d/yy">
                  <c:v>45473</c:v>
                </c:pt>
                <c:pt idx="1428" formatCode="m/d/yy">
                  <c:v>45504</c:v>
                </c:pt>
                <c:pt idx="1429" formatCode="m/d/yy">
                  <c:v>45535</c:v>
                </c:pt>
                <c:pt idx="1430" formatCode="m/d/yy">
                  <c:v>45565</c:v>
                </c:pt>
                <c:pt idx="1431" formatCode="m/d/yy">
                  <c:v>45596</c:v>
                </c:pt>
                <c:pt idx="1432" formatCode="m/d/yy">
                  <c:v>45626</c:v>
                </c:pt>
                <c:pt idx="1433" formatCode="m/d/yy">
                  <c:v>45657</c:v>
                </c:pt>
                <c:pt idx="1434" formatCode="m/d/yy">
                  <c:v>45688</c:v>
                </c:pt>
                <c:pt idx="1435" formatCode="m/d/yy">
                  <c:v>45716</c:v>
                </c:pt>
                <c:pt idx="1436" formatCode="m/d/yy">
                  <c:v>45747</c:v>
                </c:pt>
                <c:pt idx="1437" formatCode="m/d/yy">
                  <c:v>45777</c:v>
                </c:pt>
                <c:pt idx="1438" formatCode="m/d/yy">
                  <c:v>45808</c:v>
                </c:pt>
                <c:pt idx="1439" formatCode="m/d/yy">
                  <c:v>45838</c:v>
                </c:pt>
                <c:pt idx="1440" formatCode="m/d/yy">
                  <c:v>45869</c:v>
                </c:pt>
                <c:pt idx="1441" formatCode="m/d/yy">
                  <c:v>45900</c:v>
                </c:pt>
                <c:pt idx="1442" formatCode="m/d/yy">
                  <c:v>45930</c:v>
                </c:pt>
                <c:pt idx="1443" formatCode="m/d/yy">
                  <c:v>45961</c:v>
                </c:pt>
                <c:pt idx="1444" formatCode="m/d/yy">
                  <c:v>45991</c:v>
                </c:pt>
                <c:pt idx="1445" formatCode="m/d/yy">
                  <c:v>46022</c:v>
                </c:pt>
                <c:pt idx="1446" formatCode="m/d/yy">
                  <c:v>45688</c:v>
                </c:pt>
                <c:pt idx="1447" formatCode="m/d/yy">
                  <c:v>46081</c:v>
                </c:pt>
                <c:pt idx="1448" formatCode="m/d/yy">
                  <c:v>46112</c:v>
                </c:pt>
                <c:pt idx="1449" formatCode="m/d/yy">
                  <c:v>46142</c:v>
                </c:pt>
                <c:pt idx="1450" formatCode="m/d/yy">
                  <c:v>46173</c:v>
                </c:pt>
                <c:pt idx="1451">
                  <c:v>43861</c:v>
                </c:pt>
                <c:pt idx="1452">
                  <c:v>43890</c:v>
                </c:pt>
                <c:pt idx="1453">
                  <c:v>43921</c:v>
                </c:pt>
                <c:pt idx="1454">
                  <c:v>43951</c:v>
                </c:pt>
                <c:pt idx="1455">
                  <c:v>43982</c:v>
                </c:pt>
                <c:pt idx="1456">
                  <c:v>44012</c:v>
                </c:pt>
                <c:pt idx="1457">
                  <c:v>44043</c:v>
                </c:pt>
                <c:pt idx="1458">
                  <c:v>44074</c:v>
                </c:pt>
                <c:pt idx="1459">
                  <c:v>44104</c:v>
                </c:pt>
                <c:pt idx="1460">
                  <c:v>44135</c:v>
                </c:pt>
                <c:pt idx="1461">
                  <c:v>44165</c:v>
                </c:pt>
                <c:pt idx="1462">
                  <c:v>44196</c:v>
                </c:pt>
                <c:pt idx="1463">
                  <c:v>44227</c:v>
                </c:pt>
                <c:pt idx="1464">
                  <c:v>44255</c:v>
                </c:pt>
                <c:pt idx="1465">
                  <c:v>44286</c:v>
                </c:pt>
                <c:pt idx="1466">
                  <c:v>44316</c:v>
                </c:pt>
                <c:pt idx="1467">
                  <c:v>44347</c:v>
                </c:pt>
                <c:pt idx="1468">
                  <c:v>44377</c:v>
                </c:pt>
                <c:pt idx="1469">
                  <c:v>44408</c:v>
                </c:pt>
                <c:pt idx="1470">
                  <c:v>44439</c:v>
                </c:pt>
                <c:pt idx="1471">
                  <c:v>44469</c:v>
                </c:pt>
                <c:pt idx="1472">
                  <c:v>44500</c:v>
                </c:pt>
                <c:pt idx="1473">
                  <c:v>44530</c:v>
                </c:pt>
                <c:pt idx="1474">
                  <c:v>44561</c:v>
                </c:pt>
                <c:pt idx="1475">
                  <c:v>44592</c:v>
                </c:pt>
                <c:pt idx="1476" formatCode="d\-mmm">
                  <c:v>44620</c:v>
                </c:pt>
                <c:pt idx="1477" formatCode="d\-mmm">
                  <c:v>44651</c:v>
                </c:pt>
                <c:pt idx="1478" formatCode="d\-mmm">
                  <c:v>44681</c:v>
                </c:pt>
                <c:pt idx="1479" formatCode="d\-mmm">
                  <c:v>44712</c:v>
                </c:pt>
                <c:pt idx="1480" formatCode="d\-mmm">
                  <c:v>44742</c:v>
                </c:pt>
                <c:pt idx="1481" formatCode="d\-mmm">
                  <c:v>44773</c:v>
                </c:pt>
                <c:pt idx="1482">
                  <c:v>44804</c:v>
                </c:pt>
                <c:pt idx="1483" formatCode="d\-mmm">
                  <c:v>44834</c:v>
                </c:pt>
                <c:pt idx="1484" formatCode="d\-mmm">
                  <c:v>44865</c:v>
                </c:pt>
                <c:pt idx="1485" formatCode="d\-mmm">
                  <c:v>44895</c:v>
                </c:pt>
                <c:pt idx="1486" formatCode="d\-mmm">
                  <c:v>44926</c:v>
                </c:pt>
                <c:pt idx="1487">
                  <c:v>44957</c:v>
                </c:pt>
                <c:pt idx="1488">
                  <c:v>44985</c:v>
                </c:pt>
                <c:pt idx="1489" formatCode="d\-mmm">
                  <c:v>45016</c:v>
                </c:pt>
                <c:pt idx="1490" formatCode="d\-mmm">
                  <c:v>45046</c:v>
                </c:pt>
                <c:pt idx="1491" formatCode="d\-mmm">
                  <c:v>45077</c:v>
                </c:pt>
                <c:pt idx="1492" formatCode="d\-mmm">
                  <c:v>45107</c:v>
                </c:pt>
                <c:pt idx="1493" formatCode="m/d/yy">
                  <c:v>45138</c:v>
                </c:pt>
                <c:pt idx="1494" formatCode="m/d/yy">
                  <c:v>45169</c:v>
                </c:pt>
                <c:pt idx="1495" formatCode="m/d/yy">
                  <c:v>45199</c:v>
                </c:pt>
                <c:pt idx="1496" formatCode="m/d/yy">
                  <c:v>45230</c:v>
                </c:pt>
                <c:pt idx="1497" formatCode="m/d/yy">
                  <c:v>45260</c:v>
                </c:pt>
                <c:pt idx="1498" formatCode="m/d/yy">
                  <c:v>45291</c:v>
                </c:pt>
                <c:pt idx="1499" formatCode="m/d/yy">
                  <c:v>45322</c:v>
                </c:pt>
                <c:pt idx="1500" formatCode="m/d/yy">
                  <c:v>45351</c:v>
                </c:pt>
                <c:pt idx="1501" formatCode="m/d/yy">
                  <c:v>45382</c:v>
                </c:pt>
                <c:pt idx="1502" formatCode="m/d/yy">
                  <c:v>45412</c:v>
                </c:pt>
                <c:pt idx="1503" formatCode="m/d/yy">
                  <c:v>45443</c:v>
                </c:pt>
                <c:pt idx="1504" formatCode="m/d/yy">
                  <c:v>45473</c:v>
                </c:pt>
                <c:pt idx="1505" formatCode="m/d/yy">
                  <c:v>45504</c:v>
                </c:pt>
                <c:pt idx="1506" formatCode="m/d/yy">
                  <c:v>45535</c:v>
                </c:pt>
                <c:pt idx="1507" formatCode="m/d/yy">
                  <c:v>45565</c:v>
                </c:pt>
                <c:pt idx="1508" formatCode="m/d/yy">
                  <c:v>45596</c:v>
                </c:pt>
                <c:pt idx="1509" formatCode="m/d/yy">
                  <c:v>45626</c:v>
                </c:pt>
                <c:pt idx="1510" formatCode="m/d/yy">
                  <c:v>45657</c:v>
                </c:pt>
                <c:pt idx="1511" formatCode="m/d/yy">
                  <c:v>45688</c:v>
                </c:pt>
                <c:pt idx="1512" formatCode="m/d/yy">
                  <c:v>45716</c:v>
                </c:pt>
                <c:pt idx="1513" formatCode="m/d/yy">
                  <c:v>45747</c:v>
                </c:pt>
                <c:pt idx="1514" formatCode="m/d/yy">
                  <c:v>45777</c:v>
                </c:pt>
                <c:pt idx="1515" formatCode="m/d/yy">
                  <c:v>45808</c:v>
                </c:pt>
                <c:pt idx="1516" formatCode="m/d/yy">
                  <c:v>45838</c:v>
                </c:pt>
                <c:pt idx="1517" formatCode="m/d/yy">
                  <c:v>45869</c:v>
                </c:pt>
                <c:pt idx="1518" formatCode="m/d/yy">
                  <c:v>45900</c:v>
                </c:pt>
                <c:pt idx="1519" formatCode="m/d/yy">
                  <c:v>45930</c:v>
                </c:pt>
                <c:pt idx="1520" formatCode="m/d/yy">
                  <c:v>45961</c:v>
                </c:pt>
                <c:pt idx="1521" formatCode="m/d/yy">
                  <c:v>45991</c:v>
                </c:pt>
                <c:pt idx="1522" formatCode="m/d/yy">
                  <c:v>46022</c:v>
                </c:pt>
                <c:pt idx="1523" formatCode="m/d/yy">
                  <c:v>45688</c:v>
                </c:pt>
                <c:pt idx="1524" formatCode="m/d/yy">
                  <c:v>46081</c:v>
                </c:pt>
                <c:pt idx="1525" formatCode="m/d/yy">
                  <c:v>46112</c:v>
                </c:pt>
                <c:pt idx="1526" formatCode="m/d/yy">
                  <c:v>46142</c:v>
                </c:pt>
                <c:pt idx="1527" formatCode="m/d/yy">
                  <c:v>46173</c:v>
                </c:pt>
                <c:pt idx="1528" formatCode="m/d/yy">
                  <c:v>46203</c:v>
                </c:pt>
                <c:pt idx="1529">
                  <c:v>43861</c:v>
                </c:pt>
                <c:pt idx="1530">
                  <c:v>43890</c:v>
                </c:pt>
                <c:pt idx="1531">
                  <c:v>43921</c:v>
                </c:pt>
                <c:pt idx="1532">
                  <c:v>43951</c:v>
                </c:pt>
                <c:pt idx="1533">
                  <c:v>43982</c:v>
                </c:pt>
                <c:pt idx="1534">
                  <c:v>44012</c:v>
                </c:pt>
                <c:pt idx="1535">
                  <c:v>44043</c:v>
                </c:pt>
                <c:pt idx="1536">
                  <c:v>44074</c:v>
                </c:pt>
                <c:pt idx="1537">
                  <c:v>44104</c:v>
                </c:pt>
                <c:pt idx="1538">
                  <c:v>44135</c:v>
                </c:pt>
                <c:pt idx="1539">
                  <c:v>44165</c:v>
                </c:pt>
                <c:pt idx="1540">
                  <c:v>44196</c:v>
                </c:pt>
                <c:pt idx="1541">
                  <c:v>44227</c:v>
                </c:pt>
                <c:pt idx="1542">
                  <c:v>44255</c:v>
                </c:pt>
                <c:pt idx="1543">
                  <c:v>44286</c:v>
                </c:pt>
                <c:pt idx="1544">
                  <c:v>44316</c:v>
                </c:pt>
                <c:pt idx="1545">
                  <c:v>44347</c:v>
                </c:pt>
                <c:pt idx="1546">
                  <c:v>44377</c:v>
                </c:pt>
                <c:pt idx="1547">
                  <c:v>44408</c:v>
                </c:pt>
                <c:pt idx="1548">
                  <c:v>44439</c:v>
                </c:pt>
                <c:pt idx="1549">
                  <c:v>44469</c:v>
                </c:pt>
                <c:pt idx="1550">
                  <c:v>44500</c:v>
                </c:pt>
                <c:pt idx="1551">
                  <c:v>44530</c:v>
                </c:pt>
                <c:pt idx="1552">
                  <c:v>44561</c:v>
                </c:pt>
                <c:pt idx="1553">
                  <c:v>44592</c:v>
                </c:pt>
                <c:pt idx="1554" formatCode="d\-mmm">
                  <c:v>44620</c:v>
                </c:pt>
                <c:pt idx="1555" formatCode="d\-mmm">
                  <c:v>44651</c:v>
                </c:pt>
                <c:pt idx="1556" formatCode="d\-mmm">
                  <c:v>44681</c:v>
                </c:pt>
                <c:pt idx="1557" formatCode="d\-mmm">
                  <c:v>44712</c:v>
                </c:pt>
                <c:pt idx="1558" formatCode="d\-mmm">
                  <c:v>44742</c:v>
                </c:pt>
                <c:pt idx="1559" formatCode="d\-mmm">
                  <c:v>44773</c:v>
                </c:pt>
                <c:pt idx="1560">
                  <c:v>44804</c:v>
                </c:pt>
                <c:pt idx="1561" formatCode="d\-mmm">
                  <c:v>44834</c:v>
                </c:pt>
                <c:pt idx="1562" formatCode="d\-mmm">
                  <c:v>44865</c:v>
                </c:pt>
                <c:pt idx="1563" formatCode="d\-mmm">
                  <c:v>44895</c:v>
                </c:pt>
                <c:pt idx="1564" formatCode="d\-mmm">
                  <c:v>44926</c:v>
                </c:pt>
                <c:pt idx="1565">
                  <c:v>44957</c:v>
                </c:pt>
                <c:pt idx="1566">
                  <c:v>44985</c:v>
                </c:pt>
                <c:pt idx="1567" formatCode="d\-mmm">
                  <c:v>45016</c:v>
                </c:pt>
                <c:pt idx="1568" formatCode="d\-mmm">
                  <c:v>45046</c:v>
                </c:pt>
                <c:pt idx="1569" formatCode="d\-mmm">
                  <c:v>45077</c:v>
                </c:pt>
                <c:pt idx="1570" formatCode="d\-mmm">
                  <c:v>45107</c:v>
                </c:pt>
                <c:pt idx="1571" formatCode="m/d/yy">
                  <c:v>45138</c:v>
                </c:pt>
                <c:pt idx="1572" formatCode="m/d/yy">
                  <c:v>45169</c:v>
                </c:pt>
                <c:pt idx="1573" formatCode="m/d/yy">
                  <c:v>45199</c:v>
                </c:pt>
                <c:pt idx="1574" formatCode="m/d/yy">
                  <c:v>45230</c:v>
                </c:pt>
                <c:pt idx="1575" formatCode="m/d/yy">
                  <c:v>45260</c:v>
                </c:pt>
                <c:pt idx="1576" formatCode="m/d/yy">
                  <c:v>45291</c:v>
                </c:pt>
                <c:pt idx="1577" formatCode="m/d/yy">
                  <c:v>45322</c:v>
                </c:pt>
                <c:pt idx="1578" formatCode="m/d/yy">
                  <c:v>45351</c:v>
                </c:pt>
                <c:pt idx="1579" formatCode="m/d/yy">
                  <c:v>45382</c:v>
                </c:pt>
                <c:pt idx="1580" formatCode="m/d/yy">
                  <c:v>45412</c:v>
                </c:pt>
                <c:pt idx="1581" formatCode="m/d/yy">
                  <c:v>45443</c:v>
                </c:pt>
                <c:pt idx="1582" formatCode="m/d/yy">
                  <c:v>45473</c:v>
                </c:pt>
                <c:pt idx="1583" formatCode="m/d/yy">
                  <c:v>45504</c:v>
                </c:pt>
                <c:pt idx="1584" formatCode="m/d/yy">
                  <c:v>45535</c:v>
                </c:pt>
                <c:pt idx="1585" formatCode="m/d/yy">
                  <c:v>45565</c:v>
                </c:pt>
                <c:pt idx="1586" formatCode="m/d/yy">
                  <c:v>45596</c:v>
                </c:pt>
                <c:pt idx="1587" formatCode="m/d/yy">
                  <c:v>45626</c:v>
                </c:pt>
                <c:pt idx="1588" formatCode="m/d/yy">
                  <c:v>45657</c:v>
                </c:pt>
                <c:pt idx="1589" formatCode="m/d/yy">
                  <c:v>45688</c:v>
                </c:pt>
                <c:pt idx="1590" formatCode="m/d/yy">
                  <c:v>45716</c:v>
                </c:pt>
                <c:pt idx="1591" formatCode="m/d/yy">
                  <c:v>45747</c:v>
                </c:pt>
                <c:pt idx="1592" formatCode="m/d/yy">
                  <c:v>45777</c:v>
                </c:pt>
                <c:pt idx="1593" formatCode="m/d/yy">
                  <c:v>45808</c:v>
                </c:pt>
                <c:pt idx="1594" formatCode="m/d/yy">
                  <c:v>45838</c:v>
                </c:pt>
                <c:pt idx="1595" formatCode="m/d/yy">
                  <c:v>45869</c:v>
                </c:pt>
                <c:pt idx="1596" formatCode="m/d/yy">
                  <c:v>45900</c:v>
                </c:pt>
                <c:pt idx="1597" formatCode="m/d/yy">
                  <c:v>45930</c:v>
                </c:pt>
                <c:pt idx="1598" formatCode="m/d/yy">
                  <c:v>45961</c:v>
                </c:pt>
                <c:pt idx="1599" formatCode="m/d/yy">
                  <c:v>45991</c:v>
                </c:pt>
                <c:pt idx="1600" formatCode="m/d/yy">
                  <c:v>46022</c:v>
                </c:pt>
                <c:pt idx="1601" formatCode="m/d/yy">
                  <c:v>45688</c:v>
                </c:pt>
                <c:pt idx="1602" formatCode="m/d/yy">
                  <c:v>46081</c:v>
                </c:pt>
                <c:pt idx="1603" formatCode="m/d/yy">
                  <c:v>46112</c:v>
                </c:pt>
                <c:pt idx="1604" formatCode="m/d/yy">
                  <c:v>46142</c:v>
                </c:pt>
                <c:pt idx="1605" formatCode="m/d/yy">
                  <c:v>46173</c:v>
                </c:pt>
                <c:pt idx="1606" formatCode="m/d/yy">
                  <c:v>46203</c:v>
                </c:pt>
                <c:pt idx="1607" formatCode="m/d/yy">
                  <c:v>46234</c:v>
                </c:pt>
                <c:pt idx="1608">
                  <c:v>43861</c:v>
                </c:pt>
                <c:pt idx="1609">
                  <c:v>43890</c:v>
                </c:pt>
                <c:pt idx="1610">
                  <c:v>43921</c:v>
                </c:pt>
                <c:pt idx="1611">
                  <c:v>43951</c:v>
                </c:pt>
                <c:pt idx="1612">
                  <c:v>43982</c:v>
                </c:pt>
                <c:pt idx="1613">
                  <c:v>44012</c:v>
                </c:pt>
                <c:pt idx="1614">
                  <c:v>44043</c:v>
                </c:pt>
                <c:pt idx="1615">
                  <c:v>44074</c:v>
                </c:pt>
                <c:pt idx="1616">
                  <c:v>44104</c:v>
                </c:pt>
                <c:pt idx="1617">
                  <c:v>44135</c:v>
                </c:pt>
                <c:pt idx="1618">
                  <c:v>44165</c:v>
                </c:pt>
                <c:pt idx="1619">
                  <c:v>44196</c:v>
                </c:pt>
                <c:pt idx="1620">
                  <c:v>44227</c:v>
                </c:pt>
                <c:pt idx="1621">
                  <c:v>44255</c:v>
                </c:pt>
                <c:pt idx="1622">
                  <c:v>44286</c:v>
                </c:pt>
                <c:pt idx="1623">
                  <c:v>44316</c:v>
                </c:pt>
                <c:pt idx="1624">
                  <c:v>44347</c:v>
                </c:pt>
                <c:pt idx="1625">
                  <c:v>44377</c:v>
                </c:pt>
                <c:pt idx="1626">
                  <c:v>44408</c:v>
                </c:pt>
                <c:pt idx="1627">
                  <c:v>44439</c:v>
                </c:pt>
                <c:pt idx="1628">
                  <c:v>44469</c:v>
                </c:pt>
                <c:pt idx="1629">
                  <c:v>44500</c:v>
                </c:pt>
                <c:pt idx="1630">
                  <c:v>44530</c:v>
                </c:pt>
                <c:pt idx="1631">
                  <c:v>44561</c:v>
                </c:pt>
                <c:pt idx="1632">
                  <c:v>44592</c:v>
                </c:pt>
                <c:pt idx="1633" formatCode="d\-mmm">
                  <c:v>44620</c:v>
                </c:pt>
                <c:pt idx="1634" formatCode="d\-mmm">
                  <c:v>44651</c:v>
                </c:pt>
                <c:pt idx="1635" formatCode="d\-mmm">
                  <c:v>44681</c:v>
                </c:pt>
                <c:pt idx="1636" formatCode="d\-mmm">
                  <c:v>44712</c:v>
                </c:pt>
                <c:pt idx="1637" formatCode="d\-mmm">
                  <c:v>44742</c:v>
                </c:pt>
                <c:pt idx="1638" formatCode="d\-mmm">
                  <c:v>44773</c:v>
                </c:pt>
                <c:pt idx="1639">
                  <c:v>44804</c:v>
                </c:pt>
                <c:pt idx="1640" formatCode="d\-mmm">
                  <c:v>44834</c:v>
                </c:pt>
                <c:pt idx="1641" formatCode="d\-mmm">
                  <c:v>44865</c:v>
                </c:pt>
                <c:pt idx="1642" formatCode="d\-mmm">
                  <c:v>44895</c:v>
                </c:pt>
                <c:pt idx="1643" formatCode="d\-mmm">
                  <c:v>44926</c:v>
                </c:pt>
                <c:pt idx="1644">
                  <c:v>44957</c:v>
                </c:pt>
                <c:pt idx="1645">
                  <c:v>44985</c:v>
                </c:pt>
                <c:pt idx="1646" formatCode="d\-mmm">
                  <c:v>45016</c:v>
                </c:pt>
                <c:pt idx="1647" formatCode="d\-mmm">
                  <c:v>45046</c:v>
                </c:pt>
                <c:pt idx="1648" formatCode="d\-mmm">
                  <c:v>45077</c:v>
                </c:pt>
                <c:pt idx="1649" formatCode="d\-mmm">
                  <c:v>45107</c:v>
                </c:pt>
                <c:pt idx="1650" formatCode="m/d/yy">
                  <c:v>45138</c:v>
                </c:pt>
                <c:pt idx="1651" formatCode="m/d/yy">
                  <c:v>45169</c:v>
                </c:pt>
                <c:pt idx="1652" formatCode="m/d/yy">
                  <c:v>45199</c:v>
                </c:pt>
                <c:pt idx="1653" formatCode="m/d/yy">
                  <c:v>45230</c:v>
                </c:pt>
                <c:pt idx="1654" formatCode="m/d/yy">
                  <c:v>45260</c:v>
                </c:pt>
                <c:pt idx="1655" formatCode="m/d/yy">
                  <c:v>45291</c:v>
                </c:pt>
                <c:pt idx="1656" formatCode="m/d/yy">
                  <c:v>45322</c:v>
                </c:pt>
                <c:pt idx="1657" formatCode="m/d/yy">
                  <c:v>45351</c:v>
                </c:pt>
                <c:pt idx="1658" formatCode="m/d/yy">
                  <c:v>45382</c:v>
                </c:pt>
                <c:pt idx="1659" formatCode="m/d/yy">
                  <c:v>45412</c:v>
                </c:pt>
                <c:pt idx="1660" formatCode="m/d/yy">
                  <c:v>45443</c:v>
                </c:pt>
                <c:pt idx="1661" formatCode="m/d/yy">
                  <c:v>45473</c:v>
                </c:pt>
                <c:pt idx="1662" formatCode="m/d/yy">
                  <c:v>45504</c:v>
                </c:pt>
                <c:pt idx="1663" formatCode="m/d/yy">
                  <c:v>45535</c:v>
                </c:pt>
                <c:pt idx="1664" formatCode="m/d/yy">
                  <c:v>45565</c:v>
                </c:pt>
                <c:pt idx="1665" formatCode="m/d/yy">
                  <c:v>45596</c:v>
                </c:pt>
                <c:pt idx="1666" formatCode="m/d/yy">
                  <c:v>45626</c:v>
                </c:pt>
                <c:pt idx="1667" formatCode="m/d/yy">
                  <c:v>45657</c:v>
                </c:pt>
                <c:pt idx="1668" formatCode="m/d/yy">
                  <c:v>45688</c:v>
                </c:pt>
                <c:pt idx="1669" formatCode="m/d/yy">
                  <c:v>45716</c:v>
                </c:pt>
                <c:pt idx="1670" formatCode="m/d/yy">
                  <c:v>45747</c:v>
                </c:pt>
                <c:pt idx="1671" formatCode="m/d/yy">
                  <c:v>45777</c:v>
                </c:pt>
                <c:pt idx="1672" formatCode="m/d/yy">
                  <c:v>45808</c:v>
                </c:pt>
                <c:pt idx="1673" formatCode="m/d/yy">
                  <c:v>45838</c:v>
                </c:pt>
                <c:pt idx="1674" formatCode="m/d/yy">
                  <c:v>45869</c:v>
                </c:pt>
                <c:pt idx="1675" formatCode="m/d/yy">
                  <c:v>45900</c:v>
                </c:pt>
                <c:pt idx="1676" formatCode="m/d/yy">
                  <c:v>45930</c:v>
                </c:pt>
                <c:pt idx="1677" formatCode="m/d/yy">
                  <c:v>45961</c:v>
                </c:pt>
                <c:pt idx="1678" formatCode="m/d/yy">
                  <c:v>45991</c:v>
                </c:pt>
                <c:pt idx="1679" formatCode="m/d/yy">
                  <c:v>46022</c:v>
                </c:pt>
                <c:pt idx="1680" formatCode="m/d/yy">
                  <c:v>45688</c:v>
                </c:pt>
                <c:pt idx="1681" formatCode="m/d/yy">
                  <c:v>46081</c:v>
                </c:pt>
                <c:pt idx="1682" formatCode="m/d/yy">
                  <c:v>46112</c:v>
                </c:pt>
                <c:pt idx="1683" formatCode="m/d/yy">
                  <c:v>46142</c:v>
                </c:pt>
                <c:pt idx="1684" formatCode="m/d/yy">
                  <c:v>46173</c:v>
                </c:pt>
                <c:pt idx="1685" formatCode="m/d/yy">
                  <c:v>46203</c:v>
                </c:pt>
                <c:pt idx="1686" formatCode="m/d/yy">
                  <c:v>46234</c:v>
                </c:pt>
                <c:pt idx="1687" formatCode="m/d/yy">
                  <c:v>46265</c:v>
                </c:pt>
              </c:numCache>
            </c:numRef>
          </c:cat>
          <c:val>
            <c:numRef>
              <c:f>(Sheet1!$B$1:$B$25,Sheet1!$B$1:$B$26,Sheet1!$B$1:$B$29,Sheet1!$B$1:$B$30,Sheet1!$B$1:$B$31,Sheet1!$B$1:$B$32,Sheet1!$B$1:$B$36,Sheet1!$B$1:$B$37,Sheet1!$B$1:$B$38,Sheet1!$B$1:$B$42,Sheet1!$B$1:$B$43,Sheet1!$B$1:$B$44,Sheet1!$B$1:$B$45,Sheet1!$B$1:$B$48,Sheet1!$B$1:$B$49,Sheet1!$B$1:$B$52,Sheet1!$B$1:$B$54,Sheet1!$B$1:$B$55,Sheet1!$B$1:$B$56,Sheet1!$B$1:$B$57,Sheet1!$B$1:$B$60,Sheet1!$B$1:$B$61,Sheet1!$B$1:$B$65,Sheet1!$B$1:$B$68,Sheet1!$B$1:$B$69,Sheet1!$B$1:$B$71,Sheet1!$B$1:$B$75,Sheet1!$B$1:$B$76,Sheet1!$B$1:$B$77,Sheet1!$B$1:$B$78,Sheet1!$B$1:$B$79,Sheet1!$B$1:$B$80)</c:f>
              <c:numCache>
                <c:formatCode>General</c:formatCode>
                <c:ptCount val="1688"/>
                <c:pt idx="0">
                  <c:v>50.94</c:v>
                </c:pt>
                <c:pt idx="1">
                  <c:v>49.5</c:v>
                </c:pt>
                <c:pt idx="2">
                  <c:v>42.06</c:v>
                </c:pt>
                <c:pt idx="3">
                  <c:v>39.81</c:v>
                </c:pt>
                <c:pt idx="4">
                  <c:v>39.31</c:v>
                </c:pt>
                <c:pt idx="5">
                  <c:v>39.19</c:v>
                </c:pt>
                <c:pt idx="6">
                  <c:v>39.630000000000003</c:v>
                </c:pt>
                <c:pt idx="7">
                  <c:v>45.75</c:v>
                </c:pt>
                <c:pt idx="8">
                  <c:v>45.75</c:v>
                </c:pt>
                <c:pt idx="9">
                  <c:v>45.81</c:v>
                </c:pt>
                <c:pt idx="10">
                  <c:v>49.19</c:v>
                </c:pt>
                <c:pt idx="11">
                  <c:v>49.19</c:v>
                </c:pt>
                <c:pt idx="12">
                  <c:v>53.31</c:v>
                </c:pt>
                <c:pt idx="13">
                  <c:v>58.06</c:v>
                </c:pt>
                <c:pt idx="14">
                  <c:v>64.13</c:v>
                </c:pt>
                <c:pt idx="15">
                  <c:v>64.13</c:v>
                </c:pt>
                <c:pt idx="16">
                  <c:v>70</c:v>
                </c:pt>
                <c:pt idx="17">
                  <c:v>70.31</c:v>
                </c:pt>
                <c:pt idx="18">
                  <c:v>72.63</c:v>
                </c:pt>
                <c:pt idx="19">
                  <c:v>77.5</c:v>
                </c:pt>
                <c:pt idx="20">
                  <c:v>81.13</c:v>
                </c:pt>
                <c:pt idx="21">
                  <c:v>81.13</c:v>
                </c:pt>
                <c:pt idx="22">
                  <c:v>77.88</c:v>
                </c:pt>
                <c:pt idx="23">
                  <c:v>76.05</c:v>
                </c:pt>
                <c:pt idx="24">
                  <c:v>95.56</c:v>
                </c:pt>
                <c:pt idx="25">
                  <c:v>50.94</c:v>
                </c:pt>
                <c:pt idx="26">
                  <c:v>49.5</c:v>
                </c:pt>
                <c:pt idx="27">
                  <c:v>42.06</c:v>
                </c:pt>
                <c:pt idx="28">
                  <c:v>39.81</c:v>
                </c:pt>
                <c:pt idx="29">
                  <c:v>39.31</c:v>
                </c:pt>
                <c:pt idx="30">
                  <c:v>39.19</c:v>
                </c:pt>
                <c:pt idx="31">
                  <c:v>39.630000000000003</c:v>
                </c:pt>
                <c:pt idx="32">
                  <c:v>45.75</c:v>
                </c:pt>
                <c:pt idx="33">
                  <c:v>45.75</c:v>
                </c:pt>
                <c:pt idx="34">
                  <c:v>45.81</c:v>
                </c:pt>
                <c:pt idx="35">
                  <c:v>49.19</c:v>
                </c:pt>
                <c:pt idx="36">
                  <c:v>49.19</c:v>
                </c:pt>
                <c:pt idx="37">
                  <c:v>53.31</c:v>
                </c:pt>
                <c:pt idx="38">
                  <c:v>58.06</c:v>
                </c:pt>
                <c:pt idx="39">
                  <c:v>64.13</c:v>
                </c:pt>
                <c:pt idx="40">
                  <c:v>64.13</c:v>
                </c:pt>
                <c:pt idx="41">
                  <c:v>70</c:v>
                </c:pt>
                <c:pt idx="42">
                  <c:v>70.31</c:v>
                </c:pt>
                <c:pt idx="43">
                  <c:v>72.63</c:v>
                </c:pt>
                <c:pt idx="44">
                  <c:v>77.5</c:v>
                </c:pt>
                <c:pt idx="45">
                  <c:v>81.13</c:v>
                </c:pt>
                <c:pt idx="46">
                  <c:v>81.13</c:v>
                </c:pt>
                <c:pt idx="47">
                  <c:v>77.88</c:v>
                </c:pt>
                <c:pt idx="48">
                  <c:v>76.05</c:v>
                </c:pt>
                <c:pt idx="49">
                  <c:v>95.56</c:v>
                </c:pt>
                <c:pt idx="50">
                  <c:v>109.19</c:v>
                </c:pt>
                <c:pt idx="51">
                  <c:v>50.94</c:v>
                </c:pt>
                <c:pt idx="52">
                  <c:v>49.5</c:v>
                </c:pt>
                <c:pt idx="53">
                  <c:v>42.06</c:v>
                </c:pt>
                <c:pt idx="54">
                  <c:v>39.81</c:v>
                </c:pt>
                <c:pt idx="55">
                  <c:v>39.31</c:v>
                </c:pt>
                <c:pt idx="56">
                  <c:v>39.19</c:v>
                </c:pt>
                <c:pt idx="57">
                  <c:v>39.630000000000003</c:v>
                </c:pt>
                <c:pt idx="58">
                  <c:v>45.75</c:v>
                </c:pt>
                <c:pt idx="59">
                  <c:v>45.75</c:v>
                </c:pt>
                <c:pt idx="60">
                  <c:v>45.81</c:v>
                </c:pt>
                <c:pt idx="61">
                  <c:v>49.19</c:v>
                </c:pt>
                <c:pt idx="62">
                  <c:v>49.19</c:v>
                </c:pt>
                <c:pt idx="63">
                  <c:v>53.31</c:v>
                </c:pt>
                <c:pt idx="64">
                  <c:v>58.06</c:v>
                </c:pt>
                <c:pt idx="65">
                  <c:v>64.13</c:v>
                </c:pt>
                <c:pt idx="66">
                  <c:v>64.13</c:v>
                </c:pt>
                <c:pt idx="67">
                  <c:v>70</c:v>
                </c:pt>
                <c:pt idx="68">
                  <c:v>70.31</c:v>
                </c:pt>
                <c:pt idx="69">
                  <c:v>72.63</c:v>
                </c:pt>
                <c:pt idx="70">
                  <c:v>77.5</c:v>
                </c:pt>
                <c:pt idx="71">
                  <c:v>81.13</c:v>
                </c:pt>
                <c:pt idx="72">
                  <c:v>81.13</c:v>
                </c:pt>
                <c:pt idx="73">
                  <c:v>77.88</c:v>
                </c:pt>
                <c:pt idx="74">
                  <c:v>76.05</c:v>
                </c:pt>
                <c:pt idx="75">
                  <c:v>95.56</c:v>
                </c:pt>
                <c:pt idx="76">
                  <c:v>109.19</c:v>
                </c:pt>
                <c:pt idx="77">
                  <c:v>113.5</c:v>
                </c:pt>
                <c:pt idx="78">
                  <c:v>114</c:v>
                </c:pt>
                <c:pt idx="79">
                  <c:v>93.75</c:v>
                </c:pt>
                <c:pt idx="80">
                  <c:v>50.94</c:v>
                </c:pt>
                <c:pt idx="81">
                  <c:v>49.5</c:v>
                </c:pt>
                <c:pt idx="82">
                  <c:v>42.06</c:v>
                </c:pt>
                <c:pt idx="83">
                  <c:v>39.81</c:v>
                </c:pt>
                <c:pt idx="84">
                  <c:v>39.31</c:v>
                </c:pt>
                <c:pt idx="85">
                  <c:v>39.19</c:v>
                </c:pt>
                <c:pt idx="86">
                  <c:v>39.630000000000003</c:v>
                </c:pt>
                <c:pt idx="87">
                  <c:v>45.75</c:v>
                </c:pt>
                <c:pt idx="88">
                  <c:v>45.75</c:v>
                </c:pt>
                <c:pt idx="89">
                  <c:v>45.81</c:v>
                </c:pt>
                <c:pt idx="90">
                  <c:v>49.19</c:v>
                </c:pt>
                <c:pt idx="91">
                  <c:v>49.19</c:v>
                </c:pt>
                <c:pt idx="92">
                  <c:v>53.31</c:v>
                </c:pt>
                <c:pt idx="93">
                  <c:v>58.06</c:v>
                </c:pt>
                <c:pt idx="94">
                  <c:v>64.13</c:v>
                </c:pt>
                <c:pt idx="95">
                  <c:v>64.13</c:v>
                </c:pt>
                <c:pt idx="96">
                  <c:v>70</c:v>
                </c:pt>
                <c:pt idx="97">
                  <c:v>70.31</c:v>
                </c:pt>
                <c:pt idx="98">
                  <c:v>72.63</c:v>
                </c:pt>
                <c:pt idx="99">
                  <c:v>77.5</c:v>
                </c:pt>
                <c:pt idx="100">
                  <c:v>81.13</c:v>
                </c:pt>
                <c:pt idx="101">
                  <c:v>81.13</c:v>
                </c:pt>
                <c:pt idx="102">
                  <c:v>77.88</c:v>
                </c:pt>
                <c:pt idx="103">
                  <c:v>76.05</c:v>
                </c:pt>
                <c:pt idx="104">
                  <c:v>95.56</c:v>
                </c:pt>
                <c:pt idx="105">
                  <c:v>109.19</c:v>
                </c:pt>
                <c:pt idx="106">
                  <c:v>113.5</c:v>
                </c:pt>
                <c:pt idx="107">
                  <c:v>114</c:v>
                </c:pt>
                <c:pt idx="108">
                  <c:v>93.75</c:v>
                </c:pt>
                <c:pt idx="109">
                  <c:v>88.75</c:v>
                </c:pt>
                <c:pt idx="110">
                  <c:v>50.94</c:v>
                </c:pt>
                <c:pt idx="111">
                  <c:v>49.5</c:v>
                </c:pt>
                <c:pt idx="112">
                  <c:v>42.06</c:v>
                </c:pt>
                <c:pt idx="113">
                  <c:v>39.81</c:v>
                </c:pt>
                <c:pt idx="114">
                  <c:v>39.31</c:v>
                </c:pt>
                <c:pt idx="115">
                  <c:v>39.19</c:v>
                </c:pt>
                <c:pt idx="116">
                  <c:v>39.630000000000003</c:v>
                </c:pt>
                <c:pt idx="117">
                  <c:v>45.75</c:v>
                </c:pt>
                <c:pt idx="118">
                  <c:v>45.75</c:v>
                </c:pt>
                <c:pt idx="119">
                  <c:v>45.81</c:v>
                </c:pt>
                <c:pt idx="120">
                  <c:v>49.19</c:v>
                </c:pt>
                <c:pt idx="121">
                  <c:v>49.19</c:v>
                </c:pt>
                <c:pt idx="122">
                  <c:v>53.31</c:v>
                </c:pt>
                <c:pt idx="123">
                  <c:v>58.06</c:v>
                </c:pt>
                <c:pt idx="124">
                  <c:v>64.13</c:v>
                </c:pt>
                <c:pt idx="125">
                  <c:v>64.13</c:v>
                </c:pt>
                <c:pt idx="126">
                  <c:v>70</c:v>
                </c:pt>
                <c:pt idx="127">
                  <c:v>70.31</c:v>
                </c:pt>
                <c:pt idx="128">
                  <c:v>72.63</c:v>
                </c:pt>
                <c:pt idx="129">
                  <c:v>77.5</c:v>
                </c:pt>
                <c:pt idx="130">
                  <c:v>81.13</c:v>
                </c:pt>
                <c:pt idx="131">
                  <c:v>81.13</c:v>
                </c:pt>
                <c:pt idx="132">
                  <c:v>77.88</c:v>
                </c:pt>
                <c:pt idx="133">
                  <c:v>76.05</c:v>
                </c:pt>
                <c:pt idx="134">
                  <c:v>95.56</c:v>
                </c:pt>
                <c:pt idx="135">
                  <c:v>109.19</c:v>
                </c:pt>
                <c:pt idx="136">
                  <c:v>113.5</c:v>
                </c:pt>
                <c:pt idx="137">
                  <c:v>114</c:v>
                </c:pt>
                <c:pt idx="138">
                  <c:v>93.75</c:v>
                </c:pt>
                <c:pt idx="139">
                  <c:v>88.75</c:v>
                </c:pt>
                <c:pt idx="140">
                  <c:v>73.75</c:v>
                </c:pt>
                <c:pt idx="141">
                  <c:v>50.94</c:v>
                </c:pt>
                <c:pt idx="142">
                  <c:v>49.5</c:v>
                </c:pt>
                <c:pt idx="143">
                  <c:v>42.06</c:v>
                </c:pt>
                <c:pt idx="144">
                  <c:v>39.81</c:v>
                </c:pt>
                <c:pt idx="145">
                  <c:v>39.31</c:v>
                </c:pt>
                <c:pt idx="146">
                  <c:v>39.19</c:v>
                </c:pt>
                <c:pt idx="147">
                  <c:v>39.630000000000003</c:v>
                </c:pt>
                <c:pt idx="148">
                  <c:v>45.75</c:v>
                </c:pt>
                <c:pt idx="149">
                  <c:v>45.75</c:v>
                </c:pt>
                <c:pt idx="150">
                  <c:v>45.81</c:v>
                </c:pt>
                <c:pt idx="151">
                  <c:v>49.19</c:v>
                </c:pt>
                <c:pt idx="152">
                  <c:v>49.19</c:v>
                </c:pt>
                <c:pt idx="153">
                  <c:v>53.31</c:v>
                </c:pt>
                <c:pt idx="154">
                  <c:v>58.06</c:v>
                </c:pt>
                <c:pt idx="155">
                  <c:v>64.13</c:v>
                </c:pt>
                <c:pt idx="156">
                  <c:v>64.13</c:v>
                </c:pt>
                <c:pt idx="157">
                  <c:v>70</c:v>
                </c:pt>
                <c:pt idx="158">
                  <c:v>70.31</c:v>
                </c:pt>
                <c:pt idx="159">
                  <c:v>72.63</c:v>
                </c:pt>
                <c:pt idx="160">
                  <c:v>77.5</c:v>
                </c:pt>
                <c:pt idx="161">
                  <c:v>81.13</c:v>
                </c:pt>
                <c:pt idx="162">
                  <c:v>81.13</c:v>
                </c:pt>
                <c:pt idx="163">
                  <c:v>77.88</c:v>
                </c:pt>
                <c:pt idx="164">
                  <c:v>76.05</c:v>
                </c:pt>
                <c:pt idx="165">
                  <c:v>95.56</c:v>
                </c:pt>
                <c:pt idx="166">
                  <c:v>109.19</c:v>
                </c:pt>
                <c:pt idx="167">
                  <c:v>113.5</c:v>
                </c:pt>
                <c:pt idx="168">
                  <c:v>114</c:v>
                </c:pt>
                <c:pt idx="169">
                  <c:v>93.75</c:v>
                </c:pt>
                <c:pt idx="170">
                  <c:v>88.75</c:v>
                </c:pt>
                <c:pt idx="171">
                  <c:v>73.75</c:v>
                </c:pt>
                <c:pt idx="172">
                  <c:v>73.31</c:v>
                </c:pt>
                <c:pt idx="173">
                  <c:v>50.94</c:v>
                </c:pt>
                <c:pt idx="174">
                  <c:v>49.5</c:v>
                </c:pt>
                <c:pt idx="175">
                  <c:v>42.06</c:v>
                </c:pt>
                <c:pt idx="176">
                  <c:v>39.81</c:v>
                </c:pt>
                <c:pt idx="177">
                  <c:v>39.31</c:v>
                </c:pt>
                <c:pt idx="178">
                  <c:v>39.19</c:v>
                </c:pt>
                <c:pt idx="179">
                  <c:v>39.630000000000003</c:v>
                </c:pt>
                <c:pt idx="180">
                  <c:v>45.75</c:v>
                </c:pt>
                <c:pt idx="181">
                  <c:v>45.75</c:v>
                </c:pt>
                <c:pt idx="182">
                  <c:v>45.81</c:v>
                </c:pt>
                <c:pt idx="183">
                  <c:v>49.19</c:v>
                </c:pt>
                <c:pt idx="184">
                  <c:v>49.19</c:v>
                </c:pt>
                <c:pt idx="185">
                  <c:v>53.31</c:v>
                </c:pt>
                <c:pt idx="186">
                  <c:v>58.06</c:v>
                </c:pt>
                <c:pt idx="187">
                  <c:v>64.13</c:v>
                </c:pt>
                <c:pt idx="188">
                  <c:v>64.13</c:v>
                </c:pt>
                <c:pt idx="189">
                  <c:v>70</c:v>
                </c:pt>
                <c:pt idx="190">
                  <c:v>70.31</c:v>
                </c:pt>
                <c:pt idx="191">
                  <c:v>72.63</c:v>
                </c:pt>
                <c:pt idx="192">
                  <c:v>77.5</c:v>
                </c:pt>
                <c:pt idx="193">
                  <c:v>81.13</c:v>
                </c:pt>
                <c:pt idx="194">
                  <c:v>81.13</c:v>
                </c:pt>
                <c:pt idx="195">
                  <c:v>77.88</c:v>
                </c:pt>
                <c:pt idx="196">
                  <c:v>76.05</c:v>
                </c:pt>
                <c:pt idx="197">
                  <c:v>95.56</c:v>
                </c:pt>
                <c:pt idx="198">
                  <c:v>109.19</c:v>
                </c:pt>
                <c:pt idx="199">
                  <c:v>113.5</c:v>
                </c:pt>
                <c:pt idx="200">
                  <c:v>114</c:v>
                </c:pt>
                <c:pt idx="201">
                  <c:v>93.75</c:v>
                </c:pt>
                <c:pt idx="202">
                  <c:v>88.75</c:v>
                </c:pt>
                <c:pt idx="203">
                  <c:v>73.75</c:v>
                </c:pt>
                <c:pt idx="204">
                  <c:v>73.31</c:v>
                </c:pt>
                <c:pt idx="205">
                  <c:v>65.94</c:v>
                </c:pt>
                <c:pt idx="206">
                  <c:v>65</c:v>
                </c:pt>
                <c:pt idx="207">
                  <c:v>65</c:v>
                </c:pt>
                <c:pt idx="208">
                  <c:v>65.13</c:v>
                </c:pt>
                <c:pt idx="209">
                  <c:v>50.94</c:v>
                </c:pt>
                <c:pt idx="210">
                  <c:v>49.5</c:v>
                </c:pt>
                <c:pt idx="211">
                  <c:v>42.06</c:v>
                </c:pt>
                <c:pt idx="212">
                  <c:v>39.81</c:v>
                </c:pt>
                <c:pt idx="213">
                  <c:v>39.31</c:v>
                </c:pt>
                <c:pt idx="214">
                  <c:v>39.19</c:v>
                </c:pt>
                <c:pt idx="215">
                  <c:v>39.630000000000003</c:v>
                </c:pt>
                <c:pt idx="216">
                  <c:v>45.75</c:v>
                </c:pt>
                <c:pt idx="217">
                  <c:v>45.75</c:v>
                </c:pt>
                <c:pt idx="218">
                  <c:v>45.81</c:v>
                </c:pt>
                <c:pt idx="219">
                  <c:v>49.19</c:v>
                </c:pt>
                <c:pt idx="220">
                  <c:v>49.19</c:v>
                </c:pt>
                <c:pt idx="221">
                  <c:v>53.31</c:v>
                </c:pt>
                <c:pt idx="222">
                  <c:v>58.06</c:v>
                </c:pt>
                <c:pt idx="223">
                  <c:v>64.13</c:v>
                </c:pt>
                <c:pt idx="224">
                  <c:v>64.13</c:v>
                </c:pt>
                <c:pt idx="225">
                  <c:v>70</c:v>
                </c:pt>
                <c:pt idx="226">
                  <c:v>70.31</c:v>
                </c:pt>
                <c:pt idx="227">
                  <c:v>72.63</c:v>
                </c:pt>
                <c:pt idx="228">
                  <c:v>77.5</c:v>
                </c:pt>
                <c:pt idx="229">
                  <c:v>81.13</c:v>
                </c:pt>
                <c:pt idx="230">
                  <c:v>81.13</c:v>
                </c:pt>
                <c:pt idx="231">
                  <c:v>77.88</c:v>
                </c:pt>
                <c:pt idx="232">
                  <c:v>76.05</c:v>
                </c:pt>
                <c:pt idx="233">
                  <c:v>95.56</c:v>
                </c:pt>
                <c:pt idx="234">
                  <c:v>109.19</c:v>
                </c:pt>
                <c:pt idx="235">
                  <c:v>113.5</c:v>
                </c:pt>
                <c:pt idx="236">
                  <c:v>114</c:v>
                </c:pt>
                <c:pt idx="237">
                  <c:v>93.75</c:v>
                </c:pt>
                <c:pt idx="238">
                  <c:v>88.75</c:v>
                </c:pt>
                <c:pt idx="239">
                  <c:v>73.75</c:v>
                </c:pt>
                <c:pt idx="240">
                  <c:v>73.31</c:v>
                </c:pt>
                <c:pt idx="241">
                  <c:v>65.94</c:v>
                </c:pt>
                <c:pt idx="242">
                  <c:v>65</c:v>
                </c:pt>
                <c:pt idx="243">
                  <c:v>65</c:v>
                </c:pt>
                <c:pt idx="244">
                  <c:v>65.13</c:v>
                </c:pt>
                <c:pt idx="245">
                  <c:v>75.31</c:v>
                </c:pt>
                <c:pt idx="246">
                  <c:v>50.94</c:v>
                </c:pt>
                <c:pt idx="247">
                  <c:v>49.5</c:v>
                </c:pt>
                <c:pt idx="248">
                  <c:v>42.06</c:v>
                </c:pt>
                <c:pt idx="249">
                  <c:v>39.81</c:v>
                </c:pt>
                <c:pt idx="250">
                  <c:v>39.31</c:v>
                </c:pt>
                <c:pt idx="251">
                  <c:v>39.19</c:v>
                </c:pt>
                <c:pt idx="252">
                  <c:v>39.630000000000003</c:v>
                </c:pt>
                <c:pt idx="253">
                  <c:v>45.75</c:v>
                </c:pt>
                <c:pt idx="254">
                  <c:v>45.75</c:v>
                </c:pt>
                <c:pt idx="255">
                  <c:v>45.81</c:v>
                </c:pt>
                <c:pt idx="256">
                  <c:v>49.19</c:v>
                </c:pt>
                <c:pt idx="257">
                  <c:v>49.19</c:v>
                </c:pt>
                <c:pt idx="258">
                  <c:v>53.31</c:v>
                </c:pt>
                <c:pt idx="259">
                  <c:v>58.06</c:v>
                </c:pt>
                <c:pt idx="260">
                  <c:v>64.13</c:v>
                </c:pt>
                <c:pt idx="261">
                  <c:v>64.13</c:v>
                </c:pt>
                <c:pt idx="262">
                  <c:v>70</c:v>
                </c:pt>
                <c:pt idx="263">
                  <c:v>70.31</c:v>
                </c:pt>
                <c:pt idx="264">
                  <c:v>72.63</c:v>
                </c:pt>
                <c:pt idx="265">
                  <c:v>77.5</c:v>
                </c:pt>
                <c:pt idx="266">
                  <c:v>81.13</c:v>
                </c:pt>
                <c:pt idx="267">
                  <c:v>81.13</c:v>
                </c:pt>
                <c:pt idx="268">
                  <c:v>77.88</c:v>
                </c:pt>
                <c:pt idx="269">
                  <c:v>76.05</c:v>
                </c:pt>
                <c:pt idx="270">
                  <c:v>95.56</c:v>
                </c:pt>
                <c:pt idx="271">
                  <c:v>109.19</c:v>
                </c:pt>
                <c:pt idx="272">
                  <c:v>113.5</c:v>
                </c:pt>
                <c:pt idx="273">
                  <c:v>114</c:v>
                </c:pt>
                <c:pt idx="274">
                  <c:v>93.75</c:v>
                </c:pt>
                <c:pt idx="275">
                  <c:v>88.75</c:v>
                </c:pt>
                <c:pt idx="276">
                  <c:v>73.75</c:v>
                </c:pt>
                <c:pt idx="277">
                  <c:v>73.31</c:v>
                </c:pt>
                <c:pt idx="278">
                  <c:v>65.94</c:v>
                </c:pt>
                <c:pt idx="279">
                  <c:v>65</c:v>
                </c:pt>
                <c:pt idx="280">
                  <c:v>65</c:v>
                </c:pt>
                <c:pt idx="281">
                  <c:v>65.13</c:v>
                </c:pt>
                <c:pt idx="282">
                  <c:v>75.31</c:v>
                </c:pt>
                <c:pt idx="283">
                  <c:v>75</c:v>
                </c:pt>
                <c:pt idx="284">
                  <c:v>50.94</c:v>
                </c:pt>
                <c:pt idx="285">
                  <c:v>49.5</c:v>
                </c:pt>
                <c:pt idx="286">
                  <c:v>42.06</c:v>
                </c:pt>
                <c:pt idx="287">
                  <c:v>39.81</c:v>
                </c:pt>
                <c:pt idx="288">
                  <c:v>39.31</c:v>
                </c:pt>
                <c:pt idx="289">
                  <c:v>39.19</c:v>
                </c:pt>
                <c:pt idx="290">
                  <c:v>39.630000000000003</c:v>
                </c:pt>
                <c:pt idx="291">
                  <c:v>45.75</c:v>
                </c:pt>
                <c:pt idx="292">
                  <c:v>45.75</c:v>
                </c:pt>
                <c:pt idx="293">
                  <c:v>45.81</c:v>
                </c:pt>
                <c:pt idx="294">
                  <c:v>49.19</c:v>
                </c:pt>
                <c:pt idx="295">
                  <c:v>49.19</c:v>
                </c:pt>
                <c:pt idx="296">
                  <c:v>53.31</c:v>
                </c:pt>
                <c:pt idx="297">
                  <c:v>58.06</c:v>
                </c:pt>
                <c:pt idx="298">
                  <c:v>64.13</c:v>
                </c:pt>
                <c:pt idx="299">
                  <c:v>64.13</c:v>
                </c:pt>
                <c:pt idx="300">
                  <c:v>70</c:v>
                </c:pt>
                <c:pt idx="301">
                  <c:v>70.31</c:v>
                </c:pt>
                <c:pt idx="302">
                  <c:v>72.63</c:v>
                </c:pt>
                <c:pt idx="303">
                  <c:v>77.5</c:v>
                </c:pt>
                <c:pt idx="304">
                  <c:v>81.13</c:v>
                </c:pt>
                <c:pt idx="305">
                  <c:v>81.13</c:v>
                </c:pt>
                <c:pt idx="306">
                  <c:v>77.88</c:v>
                </c:pt>
                <c:pt idx="307">
                  <c:v>76.05</c:v>
                </c:pt>
                <c:pt idx="308">
                  <c:v>95.56</c:v>
                </c:pt>
                <c:pt idx="309">
                  <c:v>109.19</c:v>
                </c:pt>
                <c:pt idx="310">
                  <c:v>113.5</c:v>
                </c:pt>
                <c:pt idx="311">
                  <c:v>114</c:v>
                </c:pt>
                <c:pt idx="312">
                  <c:v>93.75</c:v>
                </c:pt>
                <c:pt idx="313">
                  <c:v>88.75</c:v>
                </c:pt>
                <c:pt idx="314">
                  <c:v>73.75</c:v>
                </c:pt>
                <c:pt idx="315">
                  <c:v>73.31</c:v>
                </c:pt>
                <c:pt idx="316">
                  <c:v>65.94</c:v>
                </c:pt>
                <c:pt idx="317">
                  <c:v>65</c:v>
                </c:pt>
                <c:pt idx="318">
                  <c:v>65</c:v>
                </c:pt>
                <c:pt idx="319">
                  <c:v>65.13</c:v>
                </c:pt>
                <c:pt idx="320">
                  <c:v>75.31</c:v>
                </c:pt>
                <c:pt idx="321">
                  <c:v>75</c:v>
                </c:pt>
                <c:pt idx="322">
                  <c:v>71.56</c:v>
                </c:pt>
                <c:pt idx="323">
                  <c:v>71.56</c:v>
                </c:pt>
                <c:pt idx="324">
                  <c:v>67.81</c:v>
                </c:pt>
                <c:pt idx="325">
                  <c:v>66.25</c:v>
                </c:pt>
                <c:pt idx="326">
                  <c:v>50.94</c:v>
                </c:pt>
                <c:pt idx="327">
                  <c:v>49.5</c:v>
                </c:pt>
                <c:pt idx="328">
                  <c:v>42.06</c:v>
                </c:pt>
                <c:pt idx="329">
                  <c:v>39.81</c:v>
                </c:pt>
                <c:pt idx="330">
                  <c:v>39.31</c:v>
                </c:pt>
                <c:pt idx="331">
                  <c:v>39.19</c:v>
                </c:pt>
                <c:pt idx="332">
                  <c:v>39.630000000000003</c:v>
                </c:pt>
                <c:pt idx="333">
                  <c:v>45.75</c:v>
                </c:pt>
                <c:pt idx="334">
                  <c:v>45.75</c:v>
                </c:pt>
                <c:pt idx="335">
                  <c:v>45.81</c:v>
                </c:pt>
                <c:pt idx="336">
                  <c:v>49.19</c:v>
                </c:pt>
                <c:pt idx="337">
                  <c:v>49.19</c:v>
                </c:pt>
                <c:pt idx="338">
                  <c:v>53.31</c:v>
                </c:pt>
                <c:pt idx="339">
                  <c:v>58.06</c:v>
                </c:pt>
                <c:pt idx="340">
                  <c:v>64.13</c:v>
                </c:pt>
                <c:pt idx="341">
                  <c:v>64.13</c:v>
                </c:pt>
                <c:pt idx="342">
                  <c:v>70</c:v>
                </c:pt>
                <c:pt idx="343">
                  <c:v>70.31</c:v>
                </c:pt>
                <c:pt idx="344">
                  <c:v>72.63</c:v>
                </c:pt>
                <c:pt idx="345">
                  <c:v>77.5</c:v>
                </c:pt>
                <c:pt idx="346">
                  <c:v>81.13</c:v>
                </c:pt>
                <c:pt idx="347">
                  <c:v>81.13</c:v>
                </c:pt>
                <c:pt idx="348">
                  <c:v>77.88</c:v>
                </c:pt>
                <c:pt idx="349">
                  <c:v>76.05</c:v>
                </c:pt>
                <c:pt idx="350">
                  <c:v>95.56</c:v>
                </c:pt>
                <c:pt idx="351">
                  <c:v>109.19</c:v>
                </c:pt>
                <c:pt idx="352">
                  <c:v>113.5</c:v>
                </c:pt>
                <c:pt idx="353">
                  <c:v>114</c:v>
                </c:pt>
                <c:pt idx="354">
                  <c:v>93.75</c:v>
                </c:pt>
                <c:pt idx="355">
                  <c:v>88.75</c:v>
                </c:pt>
                <c:pt idx="356">
                  <c:v>73.75</c:v>
                </c:pt>
                <c:pt idx="357">
                  <c:v>73.31</c:v>
                </c:pt>
                <c:pt idx="358">
                  <c:v>65.94</c:v>
                </c:pt>
                <c:pt idx="359">
                  <c:v>65</c:v>
                </c:pt>
                <c:pt idx="360">
                  <c:v>65</c:v>
                </c:pt>
                <c:pt idx="361">
                  <c:v>65.13</c:v>
                </c:pt>
                <c:pt idx="362">
                  <c:v>75.31</c:v>
                </c:pt>
                <c:pt idx="363">
                  <c:v>75</c:v>
                </c:pt>
                <c:pt idx="364">
                  <c:v>71.56</c:v>
                </c:pt>
                <c:pt idx="365">
                  <c:v>71.56</c:v>
                </c:pt>
                <c:pt idx="366">
                  <c:v>67.81</c:v>
                </c:pt>
                <c:pt idx="367">
                  <c:v>66.25</c:v>
                </c:pt>
                <c:pt idx="368">
                  <c:v>65</c:v>
                </c:pt>
                <c:pt idx="369">
                  <c:v>50.94</c:v>
                </c:pt>
                <c:pt idx="370">
                  <c:v>49.5</c:v>
                </c:pt>
                <c:pt idx="371">
                  <c:v>42.06</c:v>
                </c:pt>
                <c:pt idx="372">
                  <c:v>39.81</c:v>
                </c:pt>
                <c:pt idx="373">
                  <c:v>39.31</c:v>
                </c:pt>
                <c:pt idx="374">
                  <c:v>39.19</c:v>
                </c:pt>
                <c:pt idx="375">
                  <c:v>39.630000000000003</c:v>
                </c:pt>
                <c:pt idx="376">
                  <c:v>45.75</c:v>
                </c:pt>
                <c:pt idx="377">
                  <c:v>45.75</c:v>
                </c:pt>
                <c:pt idx="378">
                  <c:v>45.81</c:v>
                </c:pt>
                <c:pt idx="379">
                  <c:v>49.19</c:v>
                </c:pt>
                <c:pt idx="380">
                  <c:v>49.19</c:v>
                </c:pt>
                <c:pt idx="381">
                  <c:v>53.31</c:v>
                </c:pt>
                <c:pt idx="382">
                  <c:v>58.06</c:v>
                </c:pt>
                <c:pt idx="383">
                  <c:v>64.13</c:v>
                </c:pt>
                <c:pt idx="384">
                  <c:v>64.13</c:v>
                </c:pt>
                <c:pt idx="385">
                  <c:v>70</c:v>
                </c:pt>
                <c:pt idx="386">
                  <c:v>70.31</c:v>
                </c:pt>
                <c:pt idx="387">
                  <c:v>72.63</c:v>
                </c:pt>
                <c:pt idx="388">
                  <c:v>77.5</c:v>
                </c:pt>
                <c:pt idx="389">
                  <c:v>81.13</c:v>
                </c:pt>
                <c:pt idx="390">
                  <c:v>81.13</c:v>
                </c:pt>
                <c:pt idx="391">
                  <c:v>77.88</c:v>
                </c:pt>
                <c:pt idx="392">
                  <c:v>76.05</c:v>
                </c:pt>
                <c:pt idx="393">
                  <c:v>95.56</c:v>
                </c:pt>
                <c:pt idx="394">
                  <c:v>109.19</c:v>
                </c:pt>
                <c:pt idx="395">
                  <c:v>113.5</c:v>
                </c:pt>
                <c:pt idx="396">
                  <c:v>114</c:v>
                </c:pt>
                <c:pt idx="397">
                  <c:v>93.75</c:v>
                </c:pt>
                <c:pt idx="398">
                  <c:v>88.75</c:v>
                </c:pt>
                <c:pt idx="399">
                  <c:v>73.75</c:v>
                </c:pt>
                <c:pt idx="400">
                  <c:v>73.31</c:v>
                </c:pt>
                <c:pt idx="401">
                  <c:v>65.94</c:v>
                </c:pt>
                <c:pt idx="402">
                  <c:v>65</c:v>
                </c:pt>
                <c:pt idx="403">
                  <c:v>65</c:v>
                </c:pt>
                <c:pt idx="404">
                  <c:v>65.13</c:v>
                </c:pt>
                <c:pt idx="405">
                  <c:v>75.31</c:v>
                </c:pt>
                <c:pt idx="406">
                  <c:v>75</c:v>
                </c:pt>
                <c:pt idx="407">
                  <c:v>71.56</c:v>
                </c:pt>
                <c:pt idx="408">
                  <c:v>71.56</c:v>
                </c:pt>
                <c:pt idx="409">
                  <c:v>67.81</c:v>
                </c:pt>
                <c:pt idx="410">
                  <c:v>66.25</c:v>
                </c:pt>
                <c:pt idx="411">
                  <c:v>65</c:v>
                </c:pt>
                <c:pt idx="412">
                  <c:v>65</c:v>
                </c:pt>
                <c:pt idx="413">
                  <c:v>50.94</c:v>
                </c:pt>
                <c:pt idx="414">
                  <c:v>49.5</c:v>
                </c:pt>
                <c:pt idx="415">
                  <c:v>42.06</c:v>
                </c:pt>
                <c:pt idx="416">
                  <c:v>39.81</c:v>
                </c:pt>
                <c:pt idx="417">
                  <c:v>39.31</c:v>
                </c:pt>
                <c:pt idx="418">
                  <c:v>39.19</c:v>
                </c:pt>
                <c:pt idx="419">
                  <c:v>39.630000000000003</c:v>
                </c:pt>
                <c:pt idx="420">
                  <c:v>45.75</c:v>
                </c:pt>
                <c:pt idx="421">
                  <c:v>45.75</c:v>
                </c:pt>
                <c:pt idx="422">
                  <c:v>45.81</c:v>
                </c:pt>
                <c:pt idx="423">
                  <c:v>49.19</c:v>
                </c:pt>
                <c:pt idx="424">
                  <c:v>49.19</c:v>
                </c:pt>
                <c:pt idx="425">
                  <c:v>53.31</c:v>
                </c:pt>
                <c:pt idx="426">
                  <c:v>58.06</c:v>
                </c:pt>
                <c:pt idx="427">
                  <c:v>64.13</c:v>
                </c:pt>
                <c:pt idx="428">
                  <c:v>64.13</c:v>
                </c:pt>
                <c:pt idx="429">
                  <c:v>70</c:v>
                </c:pt>
                <c:pt idx="430">
                  <c:v>70.31</c:v>
                </c:pt>
                <c:pt idx="431">
                  <c:v>72.63</c:v>
                </c:pt>
                <c:pt idx="432">
                  <c:v>77.5</c:v>
                </c:pt>
                <c:pt idx="433">
                  <c:v>81.13</c:v>
                </c:pt>
                <c:pt idx="434">
                  <c:v>81.13</c:v>
                </c:pt>
                <c:pt idx="435">
                  <c:v>77.88</c:v>
                </c:pt>
                <c:pt idx="436">
                  <c:v>76.05</c:v>
                </c:pt>
                <c:pt idx="437">
                  <c:v>95.56</c:v>
                </c:pt>
                <c:pt idx="438">
                  <c:v>109.19</c:v>
                </c:pt>
                <c:pt idx="439">
                  <c:v>113.5</c:v>
                </c:pt>
                <c:pt idx="440">
                  <c:v>114</c:v>
                </c:pt>
                <c:pt idx="441">
                  <c:v>93.75</c:v>
                </c:pt>
                <c:pt idx="442">
                  <c:v>88.75</c:v>
                </c:pt>
                <c:pt idx="443">
                  <c:v>73.75</c:v>
                </c:pt>
                <c:pt idx="444">
                  <c:v>73.31</c:v>
                </c:pt>
                <c:pt idx="445">
                  <c:v>65.94</c:v>
                </c:pt>
                <c:pt idx="446">
                  <c:v>65</c:v>
                </c:pt>
                <c:pt idx="447">
                  <c:v>65</c:v>
                </c:pt>
                <c:pt idx="448">
                  <c:v>65.13</c:v>
                </c:pt>
                <c:pt idx="449">
                  <c:v>75.31</c:v>
                </c:pt>
                <c:pt idx="450">
                  <c:v>75</c:v>
                </c:pt>
                <c:pt idx="451">
                  <c:v>71.56</c:v>
                </c:pt>
                <c:pt idx="452">
                  <c:v>71.56</c:v>
                </c:pt>
                <c:pt idx="453">
                  <c:v>67.81</c:v>
                </c:pt>
                <c:pt idx="454">
                  <c:v>66.25</c:v>
                </c:pt>
                <c:pt idx="455">
                  <c:v>65</c:v>
                </c:pt>
                <c:pt idx="456">
                  <c:v>65</c:v>
                </c:pt>
                <c:pt idx="457">
                  <c:v>61.81</c:v>
                </c:pt>
                <c:pt idx="458">
                  <c:v>50.94</c:v>
                </c:pt>
                <c:pt idx="459">
                  <c:v>49.5</c:v>
                </c:pt>
                <c:pt idx="460">
                  <c:v>42.06</c:v>
                </c:pt>
                <c:pt idx="461">
                  <c:v>39.81</c:v>
                </c:pt>
                <c:pt idx="462">
                  <c:v>39.31</c:v>
                </c:pt>
                <c:pt idx="463">
                  <c:v>39.19</c:v>
                </c:pt>
                <c:pt idx="464">
                  <c:v>39.630000000000003</c:v>
                </c:pt>
                <c:pt idx="465">
                  <c:v>45.75</c:v>
                </c:pt>
                <c:pt idx="466">
                  <c:v>45.75</c:v>
                </c:pt>
                <c:pt idx="467">
                  <c:v>45.81</c:v>
                </c:pt>
                <c:pt idx="468">
                  <c:v>49.19</c:v>
                </c:pt>
                <c:pt idx="469">
                  <c:v>49.19</c:v>
                </c:pt>
                <c:pt idx="470">
                  <c:v>53.31</c:v>
                </c:pt>
                <c:pt idx="471">
                  <c:v>58.06</c:v>
                </c:pt>
                <c:pt idx="472">
                  <c:v>64.13</c:v>
                </c:pt>
                <c:pt idx="473">
                  <c:v>64.13</c:v>
                </c:pt>
                <c:pt idx="474">
                  <c:v>70</c:v>
                </c:pt>
                <c:pt idx="475">
                  <c:v>70.31</c:v>
                </c:pt>
                <c:pt idx="476">
                  <c:v>72.63</c:v>
                </c:pt>
                <c:pt idx="477">
                  <c:v>77.5</c:v>
                </c:pt>
                <c:pt idx="478">
                  <c:v>81.13</c:v>
                </c:pt>
                <c:pt idx="479">
                  <c:v>81.13</c:v>
                </c:pt>
                <c:pt idx="480">
                  <c:v>77.88</c:v>
                </c:pt>
                <c:pt idx="481">
                  <c:v>76.05</c:v>
                </c:pt>
                <c:pt idx="482">
                  <c:v>95.56</c:v>
                </c:pt>
                <c:pt idx="483">
                  <c:v>109.19</c:v>
                </c:pt>
                <c:pt idx="484">
                  <c:v>113.5</c:v>
                </c:pt>
                <c:pt idx="485">
                  <c:v>114</c:v>
                </c:pt>
                <c:pt idx="486">
                  <c:v>93.75</c:v>
                </c:pt>
                <c:pt idx="487">
                  <c:v>88.75</c:v>
                </c:pt>
                <c:pt idx="488">
                  <c:v>73.75</c:v>
                </c:pt>
                <c:pt idx="489">
                  <c:v>73.31</c:v>
                </c:pt>
                <c:pt idx="490">
                  <c:v>65.94</c:v>
                </c:pt>
                <c:pt idx="491">
                  <c:v>65</c:v>
                </c:pt>
                <c:pt idx="492">
                  <c:v>65</c:v>
                </c:pt>
                <c:pt idx="493">
                  <c:v>65.13</c:v>
                </c:pt>
                <c:pt idx="494">
                  <c:v>75.31</c:v>
                </c:pt>
                <c:pt idx="495">
                  <c:v>75</c:v>
                </c:pt>
                <c:pt idx="496">
                  <c:v>71.56</c:v>
                </c:pt>
                <c:pt idx="497">
                  <c:v>71.56</c:v>
                </c:pt>
                <c:pt idx="498">
                  <c:v>67.81</c:v>
                </c:pt>
                <c:pt idx="499">
                  <c:v>66.25</c:v>
                </c:pt>
                <c:pt idx="500">
                  <c:v>65</c:v>
                </c:pt>
                <c:pt idx="501">
                  <c:v>65</c:v>
                </c:pt>
                <c:pt idx="502">
                  <c:v>61.81</c:v>
                </c:pt>
                <c:pt idx="503">
                  <c:v>61.81</c:v>
                </c:pt>
                <c:pt idx="504">
                  <c:v>61.13</c:v>
                </c:pt>
                <c:pt idx="505">
                  <c:v>61.25</c:v>
                </c:pt>
                <c:pt idx="506">
                  <c:v>50.94</c:v>
                </c:pt>
                <c:pt idx="507">
                  <c:v>49.5</c:v>
                </c:pt>
                <c:pt idx="508">
                  <c:v>42.06</c:v>
                </c:pt>
                <c:pt idx="509">
                  <c:v>39.81</c:v>
                </c:pt>
                <c:pt idx="510">
                  <c:v>39.31</c:v>
                </c:pt>
                <c:pt idx="511">
                  <c:v>39.19</c:v>
                </c:pt>
                <c:pt idx="512">
                  <c:v>39.630000000000003</c:v>
                </c:pt>
                <c:pt idx="513">
                  <c:v>45.75</c:v>
                </c:pt>
                <c:pt idx="514">
                  <c:v>45.75</c:v>
                </c:pt>
                <c:pt idx="515">
                  <c:v>45.81</c:v>
                </c:pt>
                <c:pt idx="516">
                  <c:v>49.19</c:v>
                </c:pt>
                <c:pt idx="517">
                  <c:v>49.19</c:v>
                </c:pt>
                <c:pt idx="518">
                  <c:v>53.31</c:v>
                </c:pt>
                <c:pt idx="519">
                  <c:v>58.06</c:v>
                </c:pt>
                <c:pt idx="520">
                  <c:v>64.13</c:v>
                </c:pt>
                <c:pt idx="521">
                  <c:v>64.13</c:v>
                </c:pt>
                <c:pt idx="522">
                  <c:v>70</c:v>
                </c:pt>
                <c:pt idx="523">
                  <c:v>70.31</c:v>
                </c:pt>
                <c:pt idx="524">
                  <c:v>72.63</c:v>
                </c:pt>
                <c:pt idx="525">
                  <c:v>77.5</c:v>
                </c:pt>
                <c:pt idx="526">
                  <c:v>81.13</c:v>
                </c:pt>
                <c:pt idx="527">
                  <c:v>81.13</c:v>
                </c:pt>
                <c:pt idx="528">
                  <c:v>77.88</c:v>
                </c:pt>
                <c:pt idx="529">
                  <c:v>76.05</c:v>
                </c:pt>
                <c:pt idx="530">
                  <c:v>95.56</c:v>
                </c:pt>
                <c:pt idx="531">
                  <c:v>109.19</c:v>
                </c:pt>
                <c:pt idx="532">
                  <c:v>113.5</c:v>
                </c:pt>
                <c:pt idx="533">
                  <c:v>114</c:v>
                </c:pt>
                <c:pt idx="534">
                  <c:v>93.75</c:v>
                </c:pt>
                <c:pt idx="535">
                  <c:v>88.75</c:v>
                </c:pt>
                <c:pt idx="536">
                  <c:v>73.75</c:v>
                </c:pt>
                <c:pt idx="537">
                  <c:v>73.31</c:v>
                </c:pt>
                <c:pt idx="538">
                  <c:v>65.94</c:v>
                </c:pt>
                <c:pt idx="539">
                  <c:v>65</c:v>
                </c:pt>
                <c:pt idx="540">
                  <c:v>65</c:v>
                </c:pt>
                <c:pt idx="541">
                  <c:v>65.13</c:v>
                </c:pt>
                <c:pt idx="542">
                  <c:v>75.31</c:v>
                </c:pt>
                <c:pt idx="543">
                  <c:v>75</c:v>
                </c:pt>
                <c:pt idx="544">
                  <c:v>71.56</c:v>
                </c:pt>
                <c:pt idx="545">
                  <c:v>71.56</c:v>
                </c:pt>
                <c:pt idx="546">
                  <c:v>67.81</c:v>
                </c:pt>
                <c:pt idx="547">
                  <c:v>66.25</c:v>
                </c:pt>
                <c:pt idx="548">
                  <c:v>65</c:v>
                </c:pt>
                <c:pt idx="549">
                  <c:v>65</c:v>
                </c:pt>
                <c:pt idx="550">
                  <c:v>61.81</c:v>
                </c:pt>
                <c:pt idx="551">
                  <c:v>61.81</c:v>
                </c:pt>
                <c:pt idx="552">
                  <c:v>61.13</c:v>
                </c:pt>
                <c:pt idx="553">
                  <c:v>61.25</c:v>
                </c:pt>
                <c:pt idx="554">
                  <c:v>61.25</c:v>
                </c:pt>
                <c:pt idx="555">
                  <c:v>50.94</c:v>
                </c:pt>
                <c:pt idx="556">
                  <c:v>49.5</c:v>
                </c:pt>
                <c:pt idx="557">
                  <c:v>42.06</c:v>
                </c:pt>
                <c:pt idx="558">
                  <c:v>39.81</c:v>
                </c:pt>
                <c:pt idx="559">
                  <c:v>39.31</c:v>
                </c:pt>
                <c:pt idx="560">
                  <c:v>39.19</c:v>
                </c:pt>
                <c:pt idx="561">
                  <c:v>39.630000000000003</c:v>
                </c:pt>
                <c:pt idx="562">
                  <c:v>45.75</c:v>
                </c:pt>
                <c:pt idx="563">
                  <c:v>45.75</c:v>
                </c:pt>
                <c:pt idx="564">
                  <c:v>45.81</c:v>
                </c:pt>
                <c:pt idx="565">
                  <c:v>49.19</c:v>
                </c:pt>
                <c:pt idx="566">
                  <c:v>49.19</c:v>
                </c:pt>
                <c:pt idx="567">
                  <c:v>53.31</c:v>
                </c:pt>
                <c:pt idx="568">
                  <c:v>58.06</c:v>
                </c:pt>
                <c:pt idx="569">
                  <c:v>64.13</c:v>
                </c:pt>
                <c:pt idx="570">
                  <c:v>64.13</c:v>
                </c:pt>
                <c:pt idx="571">
                  <c:v>70</c:v>
                </c:pt>
                <c:pt idx="572">
                  <c:v>70.31</c:v>
                </c:pt>
                <c:pt idx="573">
                  <c:v>72.63</c:v>
                </c:pt>
                <c:pt idx="574">
                  <c:v>77.5</c:v>
                </c:pt>
                <c:pt idx="575">
                  <c:v>81.13</c:v>
                </c:pt>
                <c:pt idx="576">
                  <c:v>81.13</c:v>
                </c:pt>
                <c:pt idx="577">
                  <c:v>77.88</c:v>
                </c:pt>
                <c:pt idx="578">
                  <c:v>76.05</c:v>
                </c:pt>
                <c:pt idx="579">
                  <c:v>95.56</c:v>
                </c:pt>
                <c:pt idx="580">
                  <c:v>109.19</c:v>
                </c:pt>
                <c:pt idx="581">
                  <c:v>113.5</c:v>
                </c:pt>
                <c:pt idx="582">
                  <c:v>114</c:v>
                </c:pt>
                <c:pt idx="583">
                  <c:v>93.75</c:v>
                </c:pt>
                <c:pt idx="584">
                  <c:v>88.75</c:v>
                </c:pt>
                <c:pt idx="585">
                  <c:v>73.75</c:v>
                </c:pt>
                <c:pt idx="586">
                  <c:v>73.31</c:v>
                </c:pt>
                <c:pt idx="587">
                  <c:v>65.94</c:v>
                </c:pt>
                <c:pt idx="588">
                  <c:v>65</c:v>
                </c:pt>
                <c:pt idx="589">
                  <c:v>65</c:v>
                </c:pt>
                <c:pt idx="590">
                  <c:v>65.13</c:v>
                </c:pt>
                <c:pt idx="591">
                  <c:v>75.31</c:v>
                </c:pt>
                <c:pt idx="592">
                  <c:v>75</c:v>
                </c:pt>
                <c:pt idx="593">
                  <c:v>71.56</c:v>
                </c:pt>
                <c:pt idx="594">
                  <c:v>71.56</c:v>
                </c:pt>
                <c:pt idx="595">
                  <c:v>67.81</c:v>
                </c:pt>
                <c:pt idx="596">
                  <c:v>66.25</c:v>
                </c:pt>
                <c:pt idx="597">
                  <c:v>65</c:v>
                </c:pt>
                <c:pt idx="598">
                  <c:v>65</c:v>
                </c:pt>
                <c:pt idx="599">
                  <c:v>61.81</c:v>
                </c:pt>
                <c:pt idx="600">
                  <c:v>61.81</c:v>
                </c:pt>
                <c:pt idx="601">
                  <c:v>61.13</c:v>
                </c:pt>
                <c:pt idx="602">
                  <c:v>61.25</c:v>
                </c:pt>
                <c:pt idx="603">
                  <c:v>61.25</c:v>
                </c:pt>
                <c:pt idx="604">
                  <c:v>64.06</c:v>
                </c:pt>
                <c:pt idx="605">
                  <c:v>65.81</c:v>
                </c:pt>
                <c:pt idx="606">
                  <c:v>69.81</c:v>
                </c:pt>
                <c:pt idx="607">
                  <c:v>50.94</c:v>
                </c:pt>
                <c:pt idx="608">
                  <c:v>49.5</c:v>
                </c:pt>
                <c:pt idx="609">
                  <c:v>42.06</c:v>
                </c:pt>
                <c:pt idx="610">
                  <c:v>39.81</c:v>
                </c:pt>
                <c:pt idx="611">
                  <c:v>39.31</c:v>
                </c:pt>
                <c:pt idx="612">
                  <c:v>39.19</c:v>
                </c:pt>
                <c:pt idx="613">
                  <c:v>39.630000000000003</c:v>
                </c:pt>
                <c:pt idx="614">
                  <c:v>45.75</c:v>
                </c:pt>
                <c:pt idx="615">
                  <c:v>45.75</c:v>
                </c:pt>
                <c:pt idx="616">
                  <c:v>45.81</c:v>
                </c:pt>
                <c:pt idx="617">
                  <c:v>49.19</c:v>
                </c:pt>
                <c:pt idx="618">
                  <c:v>49.19</c:v>
                </c:pt>
                <c:pt idx="619">
                  <c:v>53.31</c:v>
                </c:pt>
                <c:pt idx="620">
                  <c:v>58.06</c:v>
                </c:pt>
                <c:pt idx="621">
                  <c:v>64.13</c:v>
                </c:pt>
                <c:pt idx="622">
                  <c:v>64.13</c:v>
                </c:pt>
                <c:pt idx="623">
                  <c:v>70</c:v>
                </c:pt>
                <c:pt idx="624">
                  <c:v>70.31</c:v>
                </c:pt>
                <c:pt idx="625">
                  <c:v>72.63</c:v>
                </c:pt>
                <c:pt idx="626">
                  <c:v>77.5</c:v>
                </c:pt>
                <c:pt idx="627">
                  <c:v>81.13</c:v>
                </c:pt>
                <c:pt idx="628">
                  <c:v>81.13</c:v>
                </c:pt>
                <c:pt idx="629">
                  <c:v>77.88</c:v>
                </c:pt>
                <c:pt idx="630">
                  <c:v>76.05</c:v>
                </c:pt>
                <c:pt idx="631">
                  <c:v>95.56</c:v>
                </c:pt>
                <c:pt idx="632">
                  <c:v>109.19</c:v>
                </c:pt>
                <c:pt idx="633">
                  <c:v>113.5</c:v>
                </c:pt>
                <c:pt idx="634">
                  <c:v>114</c:v>
                </c:pt>
                <c:pt idx="635">
                  <c:v>93.75</c:v>
                </c:pt>
                <c:pt idx="636">
                  <c:v>88.75</c:v>
                </c:pt>
                <c:pt idx="637">
                  <c:v>73.75</c:v>
                </c:pt>
                <c:pt idx="638">
                  <c:v>73.31</c:v>
                </c:pt>
                <c:pt idx="639">
                  <c:v>65.94</c:v>
                </c:pt>
                <c:pt idx="640">
                  <c:v>65</c:v>
                </c:pt>
                <c:pt idx="641">
                  <c:v>65</c:v>
                </c:pt>
                <c:pt idx="642">
                  <c:v>65.13</c:v>
                </c:pt>
                <c:pt idx="643">
                  <c:v>75.31</c:v>
                </c:pt>
                <c:pt idx="644">
                  <c:v>75</c:v>
                </c:pt>
                <c:pt idx="645">
                  <c:v>71.56</c:v>
                </c:pt>
                <c:pt idx="646">
                  <c:v>71.56</c:v>
                </c:pt>
                <c:pt idx="647">
                  <c:v>67.81</c:v>
                </c:pt>
                <c:pt idx="648">
                  <c:v>66.25</c:v>
                </c:pt>
                <c:pt idx="649">
                  <c:v>65</c:v>
                </c:pt>
                <c:pt idx="650">
                  <c:v>65</c:v>
                </c:pt>
                <c:pt idx="651">
                  <c:v>61.81</c:v>
                </c:pt>
                <c:pt idx="652">
                  <c:v>61.81</c:v>
                </c:pt>
                <c:pt idx="653">
                  <c:v>61.13</c:v>
                </c:pt>
                <c:pt idx="654">
                  <c:v>61.25</c:v>
                </c:pt>
                <c:pt idx="655">
                  <c:v>61.25</c:v>
                </c:pt>
                <c:pt idx="656">
                  <c:v>64.06</c:v>
                </c:pt>
                <c:pt idx="657">
                  <c:v>65.81</c:v>
                </c:pt>
                <c:pt idx="658">
                  <c:v>69.81</c:v>
                </c:pt>
                <c:pt idx="659">
                  <c:v>75.94</c:v>
                </c:pt>
                <c:pt idx="660">
                  <c:v>75.94</c:v>
                </c:pt>
                <c:pt idx="661">
                  <c:v>50.94</c:v>
                </c:pt>
                <c:pt idx="662">
                  <c:v>49.5</c:v>
                </c:pt>
                <c:pt idx="663">
                  <c:v>42.06</c:v>
                </c:pt>
                <c:pt idx="664">
                  <c:v>39.81</c:v>
                </c:pt>
                <c:pt idx="665">
                  <c:v>39.31</c:v>
                </c:pt>
                <c:pt idx="666">
                  <c:v>39.19</c:v>
                </c:pt>
                <c:pt idx="667">
                  <c:v>39.630000000000003</c:v>
                </c:pt>
                <c:pt idx="668">
                  <c:v>45.75</c:v>
                </c:pt>
                <c:pt idx="669">
                  <c:v>45.75</c:v>
                </c:pt>
                <c:pt idx="670">
                  <c:v>45.81</c:v>
                </c:pt>
                <c:pt idx="671">
                  <c:v>49.19</c:v>
                </c:pt>
                <c:pt idx="672">
                  <c:v>49.19</c:v>
                </c:pt>
                <c:pt idx="673">
                  <c:v>53.31</c:v>
                </c:pt>
                <c:pt idx="674">
                  <c:v>58.06</c:v>
                </c:pt>
                <c:pt idx="675">
                  <c:v>64.13</c:v>
                </c:pt>
                <c:pt idx="676">
                  <c:v>64.13</c:v>
                </c:pt>
                <c:pt idx="677">
                  <c:v>70</c:v>
                </c:pt>
                <c:pt idx="678">
                  <c:v>70.31</c:v>
                </c:pt>
                <c:pt idx="679">
                  <c:v>72.63</c:v>
                </c:pt>
                <c:pt idx="680">
                  <c:v>77.5</c:v>
                </c:pt>
                <c:pt idx="681">
                  <c:v>81.13</c:v>
                </c:pt>
                <c:pt idx="682">
                  <c:v>81.13</c:v>
                </c:pt>
                <c:pt idx="683">
                  <c:v>77.88</c:v>
                </c:pt>
                <c:pt idx="684">
                  <c:v>76.05</c:v>
                </c:pt>
                <c:pt idx="685">
                  <c:v>95.56</c:v>
                </c:pt>
                <c:pt idx="686">
                  <c:v>109.19</c:v>
                </c:pt>
                <c:pt idx="687">
                  <c:v>113.5</c:v>
                </c:pt>
                <c:pt idx="688">
                  <c:v>114</c:v>
                </c:pt>
                <c:pt idx="689">
                  <c:v>93.75</c:v>
                </c:pt>
                <c:pt idx="690">
                  <c:v>88.75</c:v>
                </c:pt>
                <c:pt idx="691">
                  <c:v>73.75</c:v>
                </c:pt>
                <c:pt idx="692">
                  <c:v>73.31</c:v>
                </c:pt>
                <c:pt idx="693">
                  <c:v>65.94</c:v>
                </c:pt>
                <c:pt idx="694">
                  <c:v>65</c:v>
                </c:pt>
                <c:pt idx="695">
                  <c:v>65</c:v>
                </c:pt>
                <c:pt idx="696">
                  <c:v>65.13</c:v>
                </c:pt>
                <c:pt idx="697">
                  <c:v>75.31</c:v>
                </c:pt>
                <c:pt idx="698">
                  <c:v>75</c:v>
                </c:pt>
                <c:pt idx="699">
                  <c:v>71.56</c:v>
                </c:pt>
                <c:pt idx="700">
                  <c:v>71.56</c:v>
                </c:pt>
                <c:pt idx="701">
                  <c:v>67.81</c:v>
                </c:pt>
                <c:pt idx="702">
                  <c:v>66.25</c:v>
                </c:pt>
                <c:pt idx="703">
                  <c:v>65</c:v>
                </c:pt>
                <c:pt idx="704">
                  <c:v>65</c:v>
                </c:pt>
                <c:pt idx="705">
                  <c:v>61.81</c:v>
                </c:pt>
                <c:pt idx="706">
                  <c:v>61.81</c:v>
                </c:pt>
                <c:pt idx="707">
                  <c:v>61.13</c:v>
                </c:pt>
                <c:pt idx="708">
                  <c:v>61.25</c:v>
                </c:pt>
                <c:pt idx="709">
                  <c:v>61.25</c:v>
                </c:pt>
                <c:pt idx="710">
                  <c:v>64.06</c:v>
                </c:pt>
                <c:pt idx="711">
                  <c:v>65.81</c:v>
                </c:pt>
                <c:pt idx="712">
                  <c:v>69.81</c:v>
                </c:pt>
                <c:pt idx="713">
                  <c:v>75.94</c:v>
                </c:pt>
                <c:pt idx="714">
                  <c:v>75.94</c:v>
                </c:pt>
                <c:pt idx="715">
                  <c:v>75.94</c:v>
                </c:pt>
                <c:pt idx="716">
                  <c:v>50.94</c:v>
                </c:pt>
                <c:pt idx="717">
                  <c:v>49.5</c:v>
                </c:pt>
                <c:pt idx="718">
                  <c:v>42.06</c:v>
                </c:pt>
                <c:pt idx="719">
                  <c:v>39.81</c:v>
                </c:pt>
                <c:pt idx="720">
                  <c:v>39.31</c:v>
                </c:pt>
                <c:pt idx="721">
                  <c:v>39.19</c:v>
                </c:pt>
                <c:pt idx="722">
                  <c:v>39.630000000000003</c:v>
                </c:pt>
                <c:pt idx="723">
                  <c:v>45.75</c:v>
                </c:pt>
                <c:pt idx="724">
                  <c:v>45.75</c:v>
                </c:pt>
                <c:pt idx="725">
                  <c:v>45.81</c:v>
                </c:pt>
                <c:pt idx="726">
                  <c:v>49.19</c:v>
                </c:pt>
                <c:pt idx="727">
                  <c:v>49.19</c:v>
                </c:pt>
                <c:pt idx="728">
                  <c:v>53.31</c:v>
                </c:pt>
                <c:pt idx="729">
                  <c:v>58.06</c:v>
                </c:pt>
                <c:pt idx="730">
                  <c:v>64.13</c:v>
                </c:pt>
                <c:pt idx="731">
                  <c:v>64.13</c:v>
                </c:pt>
                <c:pt idx="732">
                  <c:v>70</c:v>
                </c:pt>
                <c:pt idx="733">
                  <c:v>70.31</c:v>
                </c:pt>
                <c:pt idx="734">
                  <c:v>72.63</c:v>
                </c:pt>
                <c:pt idx="735">
                  <c:v>77.5</c:v>
                </c:pt>
                <c:pt idx="736">
                  <c:v>81.13</c:v>
                </c:pt>
                <c:pt idx="737">
                  <c:v>81.13</c:v>
                </c:pt>
                <c:pt idx="738">
                  <c:v>77.88</c:v>
                </c:pt>
                <c:pt idx="739">
                  <c:v>76.05</c:v>
                </c:pt>
                <c:pt idx="740">
                  <c:v>95.56</c:v>
                </c:pt>
                <c:pt idx="741">
                  <c:v>109.19</c:v>
                </c:pt>
                <c:pt idx="742">
                  <c:v>113.5</c:v>
                </c:pt>
                <c:pt idx="743">
                  <c:v>114</c:v>
                </c:pt>
                <c:pt idx="744">
                  <c:v>93.75</c:v>
                </c:pt>
                <c:pt idx="745">
                  <c:v>88.75</c:v>
                </c:pt>
                <c:pt idx="746">
                  <c:v>73.75</c:v>
                </c:pt>
                <c:pt idx="747">
                  <c:v>73.31</c:v>
                </c:pt>
                <c:pt idx="748">
                  <c:v>65.94</c:v>
                </c:pt>
                <c:pt idx="749">
                  <c:v>65</c:v>
                </c:pt>
                <c:pt idx="750">
                  <c:v>65</c:v>
                </c:pt>
                <c:pt idx="751">
                  <c:v>65.13</c:v>
                </c:pt>
                <c:pt idx="752">
                  <c:v>75.31</c:v>
                </c:pt>
                <c:pt idx="753">
                  <c:v>75</c:v>
                </c:pt>
                <c:pt idx="754">
                  <c:v>71.56</c:v>
                </c:pt>
                <c:pt idx="755">
                  <c:v>71.56</c:v>
                </c:pt>
                <c:pt idx="756">
                  <c:v>67.81</c:v>
                </c:pt>
                <c:pt idx="757">
                  <c:v>66.25</c:v>
                </c:pt>
                <c:pt idx="758">
                  <c:v>65</c:v>
                </c:pt>
                <c:pt idx="759">
                  <c:v>65</c:v>
                </c:pt>
                <c:pt idx="760">
                  <c:v>61.81</c:v>
                </c:pt>
                <c:pt idx="761">
                  <c:v>61.81</c:v>
                </c:pt>
                <c:pt idx="762">
                  <c:v>61.13</c:v>
                </c:pt>
                <c:pt idx="763">
                  <c:v>61.25</c:v>
                </c:pt>
                <c:pt idx="764">
                  <c:v>61.25</c:v>
                </c:pt>
                <c:pt idx="765">
                  <c:v>64.06</c:v>
                </c:pt>
                <c:pt idx="766">
                  <c:v>65.81</c:v>
                </c:pt>
                <c:pt idx="767">
                  <c:v>69.81</c:v>
                </c:pt>
                <c:pt idx="768">
                  <c:v>75.94</c:v>
                </c:pt>
                <c:pt idx="769">
                  <c:v>75.94</c:v>
                </c:pt>
                <c:pt idx="770">
                  <c:v>75.94</c:v>
                </c:pt>
                <c:pt idx="771">
                  <c:v>75.94</c:v>
                </c:pt>
                <c:pt idx="772">
                  <c:v>50.94</c:v>
                </c:pt>
                <c:pt idx="773">
                  <c:v>49.5</c:v>
                </c:pt>
                <c:pt idx="774">
                  <c:v>42.06</c:v>
                </c:pt>
                <c:pt idx="775">
                  <c:v>39.81</c:v>
                </c:pt>
                <c:pt idx="776">
                  <c:v>39.31</c:v>
                </c:pt>
                <c:pt idx="777">
                  <c:v>39.19</c:v>
                </c:pt>
                <c:pt idx="778">
                  <c:v>39.630000000000003</c:v>
                </c:pt>
                <c:pt idx="779">
                  <c:v>45.75</c:v>
                </c:pt>
                <c:pt idx="780">
                  <c:v>45.75</c:v>
                </c:pt>
                <c:pt idx="781">
                  <c:v>45.81</c:v>
                </c:pt>
                <c:pt idx="782">
                  <c:v>49.19</c:v>
                </c:pt>
                <c:pt idx="783">
                  <c:v>49.19</c:v>
                </c:pt>
                <c:pt idx="784">
                  <c:v>53.31</c:v>
                </c:pt>
                <c:pt idx="785">
                  <c:v>58.06</c:v>
                </c:pt>
                <c:pt idx="786">
                  <c:v>64.13</c:v>
                </c:pt>
                <c:pt idx="787">
                  <c:v>64.13</c:v>
                </c:pt>
                <c:pt idx="788">
                  <c:v>70</c:v>
                </c:pt>
                <c:pt idx="789">
                  <c:v>70.31</c:v>
                </c:pt>
                <c:pt idx="790">
                  <c:v>72.63</c:v>
                </c:pt>
                <c:pt idx="791">
                  <c:v>77.5</c:v>
                </c:pt>
                <c:pt idx="792">
                  <c:v>81.13</c:v>
                </c:pt>
                <c:pt idx="793">
                  <c:v>81.13</c:v>
                </c:pt>
                <c:pt idx="794">
                  <c:v>77.88</c:v>
                </c:pt>
                <c:pt idx="795">
                  <c:v>76.05</c:v>
                </c:pt>
                <c:pt idx="796">
                  <c:v>95.56</c:v>
                </c:pt>
                <c:pt idx="797">
                  <c:v>109.19</c:v>
                </c:pt>
                <c:pt idx="798">
                  <c:v>113.5</c:v>
                </c:pt>
                <c:pt idx="799">
                  <c:v>114</c:v>
                </c:pt>
                <c:pt idx="800">
                  <c:v>93.75</c:v>
                </c:pt>
                <c:pt idx="801">
                  <c:v>88.75</c:v>
                </c:pt>
                <c:pt idx="802">
                  <c:v>73.75</c:v>
                </c:pt>
                <c:pt idx="803">
                  <c:v>73.31</c:v>
                </c:pt>
                <c:pt idx="804">
                  <c:v>65.94</c:v>
                </c:pt>
                <c:pt idx="805">
                  <c:v>65</c:v>
                </c:pt>
                <c:pt idx="806">
                  <c:v>65</c:v>
                </c:pt>
                <c:pt idx="807">
                  <c:v>65.13</c:v>
                </c:pt>
                <c:pt idx="808">
                  <c:v>75.31</c:v>
                </c:pt>
                <c:pt idx="809">
                  <c:v>75</c:v>
                </c:pt>
                <c:pt idx="810">
                  <c:v>71.56</c:v>
                </c:pt>
                <c:pt idx="811">
                  <c:v>71.56</c:v>
                </c:pt>
                <c:pt idx="812">
                  <c:v>67.81</c:v>
                </c:pt>
                <c:pt idx="813">
                  <c:v>66.25</c:v>
                </c:pt>
                <c:pt idx="814">
                  <c:v>65</c:v>
                </c:pt>
                <c:pt idx="815">
                  <c:v>65</c:v>
                </c:pt>
                <c:pt idx="816">
                  <c:v>61.81</c:v>
                </c:pt>
                <c:pt idx="817">
                  <c:v>61.81</c:v>
                </c:pt>
                <c:pt idx="818">
                  <c:v>61.13</c:v>
                </c:pt>
                <c:pt idx="819">
                  <c:v>61.25</c:v>
                </c:pt>
                <c:pt idx="820">
                  <c:v>61.25</c:v>
                </c:pt>
                <c:pt idx="821">
                  <c:v>64.06</c:v>
                </c:pt>
                <c:pt idx="822">
                  <c:v>65.81</c:v>
                </c:pt>
                <c:pt idx="823">
                  <c:v>69.81</c:v>
                </c:pt>
                <c:pt idx="824">
                  <c:v>75.94</c:v>
                </c:pt>
                <c:pt idx="825">
                  <c:v>75.94</c:v>
                </c:pt>
                <c:pt idx="826">
                  <c:v>75.94</c:v>
                </c:pt>
                <c:pt idx="827">
                  <c:v>75.94</c:v>
                </c:pt>
                <c:pt idx="828">
                  <c:v>75.94</c:v>
                </c:pt>
                <c:pt idx="829">
                  <c:v>50.94</c:v>
                </c:pt>
                <c:pt idx="830">
                  <c:v>49.5</c:v>
                </c:pt>
                <c:pt idx="831">
                  <c:v>42.06</c:v>
                </c:pt>
                <c:pt idx="832">
                  <c:v>39.81</c:v>
                </c:pt>
                <c:pt idx="833">
                  <c:v>39.31</c:v>
                </c:pt>
                <c:pt idx="834">
                  <c:v>39.19</c:v>
                </c:pt>
                <c:pt idx="835">
                  <c:v>39.630000000000003</c:v>
                </c:pt>
                <c:pt idx="836">
                  <c:v>45.75</c:v>
                </c:pt>
                <c:pt idx="837">
                  <c:v>45.75</c:v>
                </c:pt>
                <c:pt idx="838">
                  <c:v>45.81</c:v>
                </c:pt>
                <c:pt idx="839">
                  <c:v>49.19</c:v>
                </c:pt>
                <c:pt idx="840">
                  <c:v>49.19</c:v>
                </c:pt>
                <c:pt idx="841">
                  <c:v>53.31</c:v>
                </c:pt>
                <c:pt idx="842">
                  <c:v>58.06</c:v>
                </c:pt>
                <c:pt idx="843">
                  <c:v>64.13</c:v>
                </c:pt>
                <c:pt idx="844">
                  <c:v>64.13</c:v>
                </c:pt>
                <c:pt idx="845">
                  <c:v>70</c:v>
                </c:pt>
                <c:pt idx="846">
                  <c:v>70.31</c:v>
                </c:pt>
                <c:pt idx="847">
                  <c:v>72.63</c:v>
                </c:pt>
                <c:pt idx="848">
                  <c:v>77.5</c:v>
                </c:pt>
                <c:pt idx="849">
                  <c:v>81.13</c:v>
                </c:pt>
                <c:pt idx="850">
                  <c:v>81.13</c:v>
                </c:pt>
                <c:pt idx="851">
                  <c:v>77.88</c:v>
                </c:pt>
                <c:pt idx="852">
                  <c:v>76.05</c:v>
                </c:pt>
                <c:pt idx="853">
                  <c:v>95.56</c:v>
                </c:pt>
                <c:pt idx="854">
                  <c:v>109.19</c:v>
                </c:pt>
                <c:pt idx="855">
                  <c:v>113.5</c:v>
                </c:pt>
                <c:pt idx="856">
                  <c:v>114</c:v>
                </c:pt>
                <c:pt idx="857">
                  <c:v>93.75</c:v>
                </c:pt>
                <c:pt idx="858">
                  <c:v>88.75</c:v>
                </c:pt>
                <c:pt idx="859">
                  <c:v>73.75</c:v>
                </c:pt>
                <c:pt idx="860">
                  <c:v>73.31</c:v>
                </c:pt>
                <c:pt idx="861">
                  <c:v>65.94</c:v>
                </c:pt>
                <c:pt idx="862">
                  <c:v>65</c:v>
                </c:pt>
                <c:pt idx="863">
                  <c:v>65</c:v>
                </c:pt>
                <c:pt idx="864">
                  <c:v>65.13</c:v>
                </c:pt>
                <c:pt idx="865">
                  <c:v>75.31</c:v>
                </c:pt>
                <c:pt idx="866">
                  <c:v>75</c:v>
                </c:pt>
                <c:pt idx="867">
                  <c:v>71.56</c:v>
                </c:pt>
                <c:pt idx="868">
                  <c:v>71.56</c:v>
                </c:pt>
                <c:pt idx="869">
                  <c:v>67.81</c:v>
                </c:pt>
                <c:pt idx="870">
                  <c:v>66.25</c:v>
                </c:pt>
                <c:pt idx="871">
                  <c:v>65</c:v>
                </c:pt>
                <c:pt idx="872">
                  <c:v>65</c:v>
                </c:pt>
                <c:pt idx="873">
                  <c:v>61.81</c:v>
                </c:pt>
                <c:pt idx="874">
                  <c:v>61.81</c:v>
                </c:pt>
                <c:pt idx="875">
                  <c:v>61.13</c:v>
                </c:pt>
                <c:pt idx="876">
                  <c:v>61.25</c:v>
                </c:pt>
                <c:pt idx="877">
                  <c:v>61.25</c:v>
                </c:pt>
                <c:pt idx="878">
                  <c:v>64.06</c:v>
                </c:pt>
                <c:pt idx="879">
                  <c:v>65.81</c:v>
                </c:pt>
                <c:pt idx="880">
                  <c:v>69.81</c:v>
                </c:pt>
                <c:pt idx="881">
                  <c:v>75.94</c:v>
                </c:pt>
                <c:pt idx="882">
                  <c:v>75.94</c:v>
                </c:pt>
                <c:pt idx="883">
                  <c:v>75.94</c:v>
                </c:pt>
                <c:pt idx="884">
                  <c:v>75.94</c:v>
                </c:pt>
                <c:pt idx="885">
                  <c:v>75.94</c:v>
                </c:pt>
                <c:pt idx="886">
                  <c:v>78.75</c:v>
                </c:pt>
                <c:pt idx="887">
                  <c:v>86.88</c:v>
                </c:pt>
                <c:pt idx="888">
                  <c:v>86.88</c:v>
                </c:pt>
                <c:pt idx="889">
                  <c:v>50.94</c:v>
                </c:pt>
                <c:pt idx="890">
                  <c:v>49.5</c:v>
                </c:pt>
                <c:pt idx="891">
                  <c:v>42.06</c:v>
                </c:pt>
                <c:pt idx="892">
                  <c:v>39.81</c:v>
                </c:pt>
                <c:pt idx="893">
                  <c:v>39.31</c:v>
                </c:pt>
                <c:pt idx="894">
                  <c:v>39.19</c:v>
                </c:pt>
                <c:pt idx="895">
                  <c:v>39.630000000000003</c:v>
                </c:pt>
                <c:pt idx="896">
                  <c:v>45.75</c:v>
                </c:pt>
                <c:pt idx="897">
                  <c:v>45.75</c:v>
                </c:pt>
                <c:pt idx="898">
                  <c:v>45.81</c:v>
                </c:pt>
                <c:pt idx="899">
                  <c:v>49.19</c:v>
                </c:pt>
                <c:pt idx="900">
                  <c:v>49.19</c:v>
                </c:pt>
                <c:pt idx="901">
                  <c:v>53.31</c:v>
                </c:pt>
                <c:pt idx="902">
                  <c:v>58.06</c:v>
                </c:pt>
                <c:pt idx="903">
                  <c:v>64.13</c:v>
                </c:pt>
                <c:pt idx="904">
                  <c:v>64.13</c:v>
                </c:pt>
                <c:pt idx="905">
                  <c:v>70</c:v>
                </c:pt>
                <c:pt idx="906">
                  <c:v>70.31</c:v>
                </c:pt>
                <c:pt idx="907">
                  <c:v>72.63</c:v>
                </c:pt>
                <c:pt idx="908">
                  <c:v>77.5</c:v>
                </c:pt>
                <c:pt idx="909">
                  <c:v>81.13</c:v>
                </c:pt>
                <c:pt idx="910">
                  <c:v>81.13</c:v>
                </c:pt>
                <c:pt idx="911">
                  <c:v>77.88</c:v>
                </c:pt>
                <c:pt idx="912">
                  <c:v>76.05</c:v>
                </c:pt>
                <c:pt idx="913">
                  <c:v>95.56</c:v>
                </c:pt>
                <c:pt idx="914">
                  <c:v>109.19</c:v>
                </c:pt>
                <c:pt idx="915">
                  <c:v>113.5</c:v>
                </c:pt>
                <c:pt idx="916">
                  <c:v>114</c:v>
                </c:pt>
                <c:pt idx="917">
                  <c:v>93.75</c:v>
                </c:pt>
                <c:pt idx="918">
                  <c:v>88.75</c:v>
                </c:pt>
                <c:pt idx="919">
                  <c:v>73.75</c:v>
                </c:pt>
                <c:pt idx="920">
                  <c:v>73.31</c:v>
                </c:pt>
                <c:pt idx="921">
                  <c:v>65.94</c:v>
                </c:pt>
                <c:pt idx="922">
                  <c:v>65</c:v>
                </c:pt>
                <c:pt idx="923">
                  <c:v>65</c:v>
                </c:pt>
                <c:pt idx="924">
                  <c:v>65.13</c:v>
                </c:pt>
                <c:pt idx="925">
                  <c:v>75.31</c:v>
                </c:pt>
                <c:pt idx="926">
                  <c:v>75</c:v>
                </c:pt>
                <c:pt idx="927">
                  <c:v>71.56</c:v>
                </c:pt>
                <c:pt idx="928">
                  <c:v>71.56</c:v>
                </c:pt>
                <c:pt idx="929">
                  <c:v>67.81</c:v>
                </c:pt>
                <c:pt idx="930">
                  <c:v>66.25</c:v>
                </c:pt>
                <c:pt idx="931">
                  <c:v>65</c:v>
                </c:pt>
                <c:pt idx="932">
                  <c:v>65</c:v>
                </c:pt>
                <c:pt idx="933">
                  <c:v>61.81</c:v>
                </c:pt>
                <c:pt idx="934">
                  <c:v>61.81</c:v>
                </c:pt>
                <c:pt idx="935">
                  <c:v>61.13</c:v>
                </c:pt>
                <c:pt idx="936">
                  <c:v>61.25</c:v>
                </c:pt>
                <c:pt idx="937">
                  <c:v>61.25</c:v>
                </c:pt>
                <c:pt idx="938">
                  <c:v>64.06</c:v>
                </c:pt>
                <c:pt idx="939">
                  <c:v>65.81</c:v>
                </c:pt>
                <c:pt idx="940">
                  <c:v>69.81</c:v>
                </c:pt>
                <c:pt idx="941">
                  <c:v>75.94</c:v>
                </c:pt>
                <c:pt idx="942">
                  <c:v>75.94</c:v>
                </c:pt>
                <c:pt idx="943">
                  <c:v>75.94</c:v>
                </c:pt>
                <c:pt idx="944">
                  <c:v>75.94</c:v>
                </c:pt>
                <c:pt idx="945">
                  <c:v>75.94</c:v>
                </c:pt>
                <c:pt idx="946">
                  <c:v>78.75</c:v>
                </c:pt>
                <c:pt idx="947">
                  <c:v>86.88</c:v>
                </c:pt>
                <c:pt idx="948">
                  <c:v>86.88</c:v>
                </c:pt>
                <c:pt idx="949">
                  <c:v>86.88</c:v>
                </c:pt>
                <c:pt idx="950">
                  <c:v>50.94</c:v>
                </c:pt>
                <c:pt idx="951">
                  <c:v>49.5</c:v>
                </c:pt>
                <c:pt idx="952">
                  <c:v>42.06</c:v>
                </c:pt>
                <c:pt idx="953">
                  <c:v>39.81</c:v>
                </c:pt>
                <c:pt idx="954">
                  <c:v>39.31</c:v>
                </c:pt>
                <c:pt idx="955">
                  <c:v>39.19</c:v>
                </c:pt>
                <c:pt idx="956">
                  <c:v>39.630000000000003</c:v>
                </c:pt>
                <c:pt idx="957">
                  <c:v>45.75</c:v>
                </c:pt>
                <c:pt idx="958">
                  <c:v>45.75</c:v>
                </c:pt>
                <c:pt idx="959">
                  <c:v>45.81</c:v>
                </c:pt>
                <c:pt idx="960">
                  <c:v>49.19</c:v>
                </c:pt>
                <c:pt idx="961">
                  <c:v>49.19</c:v>
                </c:pt>
                <c:pt idx="962">
                  <c:v>53.31</c:v>
                </c:pt>
                <c:pt idx="963">
                  <c:v>58.06</c:v>
                </c:pt>
                <c:pt idx="964">
                  <c:v>64.13</c:v>
                </c:pt>
                <c:pt idx="965">
                  <c:v>64.13</c:v>
                </c:pt>
                <c:pt idx="966">
                  <c:v>70</c:v>
                </c:pt>
                <c:pt idx="967">
                  <c:v>70.31</c:v>
                </c:pt>
                <c:pt idx="968">
                  <c:v>72.63</c:v>
                </c:pt>
                <c:pt idx="969">
                  <c:v>77.5</c:v>
                </c:pt>
                <c:pt idx="970">
                  <c:v>81.13</c:v>
                </c:pt>
                <c:pt idx="971">
                  <c:v>81.13</c:v>
                </c:pt>
                <c:pt idx="972">
                  <c:v>77.88</c:v>
                </c:pt>
                <c:pt idx="973">
                  <c:v>76.05</c:v>
                </c:pt>
                <c:pt idx="974">
                  <c:v>95.56</c:v>
                </c:pt>
                <c:pt idx="975">
                  <c:v>109.19</c:v>
                </c:pt>
                <c:pt idx="976">
                  <c:v>113.5</c:v>
                </c:pt>
                <c:pt idx="977">
                  <c:v>114</c:v>
                </c:pt>
                <c:pt idx="978">
                  <c:v>93.75</c:v>
                </c:pt>
                <c:pt idx="979">
                  <c:v>88.75</c:v>
                </c:pt>
                <c:pt idx="980">
                  <c:v>73.75</c:v>
                </c:pt>
                <c:pt idx="981">
                  <c:v>73.31</c:v>
                </c:pt>
                <c:pt idx="982">
                  <c:v>65.94</c:v>
                </c:pt>
                <c:pt idx="983">
                  <c:v>65</c:v>
                </c:pt>
                <c:pt idx="984">
                  <c:v>65</c:v>
                </c:pt>
                <c:pt idx="985">
                  <c:v>65.13</c:v>
                </c:pt>
                <c:pt idx="986">
                  <c:v>75.31</c:v>
                </c:pt>
                <c:pt idx="987">
                  <c:v>75</c:v>
                </c:pt>
                <c:pt idx="988">
                  <c:v>71.56</c:v>
                </c:pt>
                <c:pt idx="989">
                  <c:v>71.56</c:v>
                </c:pt>
                <c:pt idx="990">
                  <c:v>67.81</c:v>
                </c:pt>
                <c:pt idx="991">
                  <c:v>66.25</c:v>
                </c:pt>
                <c:pt idx="992">
                  <c:v>65</c:v>
                </c:pt>
                <c:pt idx="993">
                  <c:v>65</c:v>
                </c:pt>
                <c:pt idx="994">
                  <c:v>61.81</c:v>
                </c:pt>
                <c:pt idx="995">
                  <c:v>61.81</c:v>
                </c:pt>
                <c:pt idx="996">
                  <c:v>61.13</c:v>
                </c:pt>
                <c:pt idx="997">
                  <c:v>61.25</c:v>
                </c:pt>
                <c:pt idx="998">
                  <c:v>61.25</c:v>
                </c:pt>
                <c:pt idx="999">
                  <c:v>64.06</c:v>
                </c:pt>
                <c:pt idx="1000">
                  <c:v>65.81</c:v>
                </c:pt>
                <c:pt idx="1001">
                  <c:v>69.81</c:v>
                </c:pt>
                <c:pt idx="1002">
                  <c:v>75.94</c:v>
                </c:pt>
                <c:pt idx="1003">
                  <c:v>75.94</c:v>
                </c:pt>
                <c:pt idx="1004">
                  <c:v>75.94</c:v>
                </c:pt>
                <c:pt idx="1005">
                  <c:v>75.94</c:v>
                </c:pt>
                <c:pt idx="1006">
                  <c:v>75.94</c:v>
                </c:pt>
                <c:pt idx="1007">
                  <c:v>78.75</c:v>
                </c:pt>
                <c:pt idx="1008">
                  <c:v>86.88</c:v>
                </c:pt>
                <c:pt idx="1009">
                  <c:v>86.88</c:v>
                </c:pt>
                <c:pt idx="1010">
                  <c:v>86.88</c:v>
                </c:pt>
                <c:pt idx="1011">
                  <c:v>86.88</c:v>
                </c:pt>
                <c:pt idx="1012">
                  <c:v>91.88</c:v>
                </c:pt>
                <c:pt idx="1013">
                  <c:v>91.88</c:v>
                </c:pt>
                <c:pt idx="1014">
                  <c:v>83.75</c:v>
                </c:pt>
                <c:pt idx="1015">
                  <c:v>50.94</c:v>
                </c:pt>
                <c:pt idx="1016">
                  <c:v>49.5</c:v>
                </c:pt>
                <c:pt idx="1017">
                  <c:v>42.06</c:v>
                </c:pt>
                <c:pt idx="1018">
                  <c:v>39.81</c:v>
                </c:pt>
                <c:pt idx="1019">
                  <c:v>39.31</c:v>
                </c:pt>
                <c:pt idx="1020">
                  <c:v>39.19</c:v>
                </c:pt>
                <c:pt idx="1021">
                  <c:v>39.630000000000003</c:v>
                </c:pt>
                <c:pt idx="1022">
                  <c:v>45.75</c:v>
                </c:pt>
                <c:pt idx="1023">
                  <c:v>45.75</c:v>
                </c:pt>
                <c:pt idx="1024">
                  <c:v>45.81</c:v>
                </c:pt>
                <c:pt idx="1025">
                  <c:v>49.19</c:v>
                </c:pt>
                <c:pt idx="1026">
                  <c:v>49.19</c:v>
                </c:pt>
                <c:pt idx="1027">
                  <c:v>53.31</c:v>
                </c:pt>
                <c:pt idx="1028">
                  <c:v>58.06</c:v>
                </c:pt>
                <c:pt idx="1029">
                  <c:v>64.13</c:v>
                </c:pt>
                <c:pt idx="1030">
                  <c:v>64.13</c:v>
                </c:pt>
                <c:pt idx="1031">
                  <c:v>70</c:v>
                </c:pt>
                <c:pt idx="1032">
                  <c:v>70.31</c:v>
                </c:pt>
                <c:pt idx="1033">
                  <c:v>72.63</c:v>
                </c:pt>
                <c:pt idx="1034">
                  <c:v>77.5</c:v>
                </c:pt>
                <c:pt idx="1035">
                  <c:v>81.13</c:v>
                </c:pt>
                <c:pt idx="1036">
                  <c:v>81.13</c:v>
                </c:pt>
                <c:pt idx="1037">
                  <c:v>77.88</c:v>
                </c:pt>
                <c:pt idx="1038">
                  <c:v>76.05</c:v>
                </c:pt>
                <c:pt idx="1039">
                  <c:v>95.56</c:v>
                </c:pt>
                <c:pt idx="1040">
                  <c:v>109.19</c:v>
                </c:pt>
                <c:pt idx="1041">
                  <c:v>113.5</c:v>
                </c:pt>
                <c:pt idx="1042">
                  <c:v>114</c:v>
                </c:pt>
                <c:pt idx="1043">
                  <c:v>93.75</c:v>
                </c:pt>
                <c:pt idx="1044">
                  <c:v>88.75</c:v>
                </c:pt>
                <c:pt idx="1045">
                  <c:v>73.75</c:v>
                </c:pt>
                <c:pt idx="1046">
                  <c:v>73.31</c:v>
                </c:pt>
                <c:pt idx="1047">
                  <c:v>65.94</c:v>
                </c:pt>
                <c:pt idx="1048">
                  <c:v>65</c:v>
                </c:pt>
                <c:pt idx="1049">
                  <c:v>65</c:v>
                </c:pt>
                <c:pt idx="1050">
                  <c:v>65.13</c:v>
                </c:pt>
                <c:pt idx="1051">
                  <c:v>75.31</c:v>
                </c:pt>
                <c:pt idx="1052">
                  <c:v>75</c:v>
                </c:pt>
                <c:pt idx="1053">
                  <c:v>71.56</c:v>
                </c:pt>
                <c:pt idx="1054">
                  <c:v>71.56</c:v>
                </c:pt>
                <c:pt idx="1055">
                  <c:v>67.81</c:v>
                </c:pt>
                <c:pt idx="1056">
                  <c:v>66.25</c:v>
                </c:pt>
                <c:pt idx="1057">
                  <c:v>65</c:v>
                </c:pt>
                <c:pt idx="1058">
                  <c:v>65</c:v>
                </c:pt>
                <c:pt idx="1059">
                  <c:v>61.81</c:v>
                </c:pt>
                <c:pt idx="1060">
                  <c:v>61.81</c:v>
                </c:pt>
                <c:pt idx="1061">
                  <c:v>61.13</c:v>
                </c:pt>
                <c:pt idx="1062">
                  <c:v>61.25</c:v>
                </c:pt>
                <c:pt idx="1063">
                  <c:v>61.25</c:v>
                </c:pt>
                <c:pt idx="1064">
                  <c:v>64.06</c:v>
                </c:pt>
                <c:pt idx="1065">
                  <c:v>65.81</c:v>
                </c:pt>
                <c:pt idx="1066">
                  <c:v>69.81</c:v>
                </c:pt>
                <c:pt idx="1067">
                  <c:v>75.94</c:v>
                </c:pt>
                <c:pt idx="1068">
                  <c:v>75.94</c:v>
                </c:pt>
                <c:pt idx="1069">
                  <c:v>75.94</c:v>
                </c:pt>
                <c:pt idx="1070">
                  <c:v>75.94</c:v>
                </c:pt>
                <c:pt idx="1071">
                  <c:v>75.94</c:v>
                </c:pt>
                <c:pt idx="1072">
                  <c:v>78.75</c:v>
                </c:pt>
                <c:pt idx="1073">
                  <c:v>86.88</c:v>
                </c:pt>
                <c:pt idx="1074">
                  <c:v>86.88</c:v>
                </c:pt>
                <c:pt idx="1075">
                  <c:v>86.88</c:v>
                </c:pt>
                <c:pt idx="1076">
                  <c:v>86.88</c:v>
                </c:pt>
                <c:pt idx="1077">
                  <c:v>91.88</c:v>
                </c:pt>
                <c:pt idx="1078">
                  <c:v>91.88</c:v>
                </c:pt>
                <c:pt idx="1079">
                  <c:v>83.75</c:v>
                </c:pt>
                <c:pt idx="1080">
                  <c:v>83.75</c:v>
                </c:pt>
                <c:pt idx="1081">
                  <c:v>78.44</c:v>
                </c:pt>
                <c:pt idx="1082">
                  <c:v>78.44</c:v>
                </c:pt>
                <c:pt idx="1083">
                  <c:v>50.94</c:v>
                </c:pt>
                <c:pt idx="1084">
                  <c:v>49.5</c:v>
                </c:pt>
                <c:pt idx="1085">
                  <c:v>42.06</c:v>
                </c:pt>
                <c:pt idx="1086">
                  <c:v>39.81</c:v>
                </c:pt>
                <c:pt idx="1087">
                  <c:v>39.31</c:v>
                </c:pt>
                <c:pt idx="1088">
                  <c:v>39.19</c:v>
                </c:pt>
                <c:pt idx="1089">
                  <c:v>39.630000000000003</c:v>
                </c:pt>
                <c:pt idx="1090">
                  <c:v>45.75</c:v>
                </c:pt>
                <c:pt idx="1091">
                  <c:v>45.75</c:v>
                </c:pt>
                <c:pt idx="1092">
                  <c:v>45.81</c:v>
                </c:pt>
                <c:pt idx="1093">
                  <c:v>49.19</c:v>
                </c:pt>
                <c:pt idx="1094">
                  <c:v>49.19</c:v>
                </c:pt>
                <c:pt idx="1095">
                  <c:v>53.31</c:v>
                </c:pt>
                <c:pt idx="1096">
                  <c:v>58.06</c:v>
                </c:pt>
                <c:pt idx="1097">
                  <c:v>64.13</c:v>
                </c:pt>
                <c:pt idx="1098">
                  <c:v>64.13</c:v>
                </c:pt>
                <c:pt idx="1099">
                  <c:v>70</c:v>
                </c:pt>
                <c:pt idx="1100">
                  <c:v>70.31</c:v>
                </c:pt>
                <c:pt idx="1101">
                  <c:v>72.63</c:v>
                </c:pt>
                <c:pt idx="1102">
                  <c:v>77.5</c:v>
                </c:pt>
                <c:pt idx="1103">
                  <c:v>81.13</c:v>
                </c:pt>
                <c:pt idx="1104">
                  <c:v>81.13</c:v>
                </c:pt>
                <c:pt idx="1105">
                  <c:v>77.88</c:v>
                </c:pt>
                <c:pt idx="1106">
                  <c:v>76.05</c:v>
                </c:pt>
                <c:pt idx="1107">
                  <c:v>95.56</c:v>
                </c:pt>
                <c:pt idx="1108">
                  <c:v>109.19</c:v>
                </c:pt>
                <c:pt idx="1109">
                  <c:v>113.5</c:v>
                </c:pt>
                <c:pt idx="1110">
                  <c:v>114</c:v>
                </c:pt>
                <c:pt idx="1111">
                  <c:v>93.75</c:v>
                </c:pt>
                <c:pt idx="1112">
                  <c:v>88.75</c:v>
                </c:pt>
                <c:pt idx="1113">
                  <c:v>73.75</c:v>
                </c:pt>
                <c:pt idx="1114">
                  <c:v>73.31</c:v>
                </c:pt>
                <c:pt idx="1115">
                  <c:v>65.94</c:v>
                </c:pt>
                <c:pt idx="1116">
                  <c:v>65</c:v>
                </c:pt>
                <c:pt idx="1117">
                  <c:v>65</c:v>
                </c:pt>
                <c:pt idx="1118">
                  <c:v>65.13</c:v>
                </c:pt>
                <c:pt idx="1119">
                  <c:v>75.31</c:v>
                </c:pt>
                <c:pt idx="1120">
                  <c:v>75</c:v>
                </c:pt>
                <c:pt idx="1121">
                  <c:v>71.56</c:v>
                </c:pt>
                <c:pt idx="1122">
                  <c:v>71.56</c:v>
                </c:pt>
                <c:pt idx="1123">
                  <c:v>67.81</c:v>
                </c:pt>
                <c:pt idx="1124">
                  <c:v>66.25</c:v>
                </c:pt>
                <c:pt idx="1125">
                  <c:v>65</c:v>
                </c:pt>
                <c:pt idx="1126">
                  <c:v>65</c:v>
                </c:pt>
                <c:pt idx="1127">
                  <c:v>61.81</c:v>
                </c:pt>
                <c:pt idx="1128">
                  <c:v>61.81</c:v>
                </c:pt>
                <c:pt idx="1129">
                  <c:v>61.13</c:v>
                </c:pt>
                <c:pt idx="1130">
                  <c:v>61.25</c:v>
                </c:pt>
                <c:pt idx="1131">
                  <c:v>61.25</c:v>
                </c:pt>
                <c:pt idx="1132">
                  <c:v>64.06</c:v>
                </c:pt>
                <c:pt idx="1133">
                  <c:v>65.81</c:v>
                </c:pt>
                <c:pt idx="1134">
                  <c:v>69.81</c:v>
                </c:pt>
                <c:pt idx="1135">
                  <c:v>75.94</c:v>
                </c:pt>
                <c:pt idx="1136">
                  <c:v>75.94</c:v>
                </c:pt>
                <c:pt idx="1137">
                  <c:v>75.94</c:v>
                </c:pt>
                <c:pt idx="1138">
                  <c:v>75.94</c:v>
                </c:pt>
                <c:pt idx="1139">
                  <c:v>75.94</c:v>
                </c:pt>
                <c:pt idx="1140">
                  <c:v>78.75</c:v>
                </c:pt>
                <c:pt idx="1141">
                  <c:v>86.88</c:v>
                </c:pt>
                <c:pt idx="1142">
                  <c:v>86.88</c:v>
                </c:pt>
                <c:pt idx="1143">
                  <c:v>86.88</c:v>
                </c:pt>
                <c:pt idx="1144">
                  <c:v>86.88</c:v>
                </c:pt>
                <c:pt idx="1145">
                  <c:v>91.88</c:v>
                </c:pt>
                <c:pt idx="1146">
                  <c:v>91.88</c:v>
                </c:pt>
                <c:pt idx="1147">
                  <c:v>83.75</c:v>
                </c:pt>
                <c:pt idx="1148">
                  <c:v>83.75</c:v>
                </c:pt>
                <c:pt idx="1149">
                  <c:v>78.44</c:v>
                </c:pt>
                <c:pt idx="1150">
                  <c:v>78.44</c:v>
                </c:pt>
                <c:pt idx="1151">
                  <c:v>78.44</c:v>
                </c:pt>
                <c:pt idx="1152">
                  <c:v>50.94</c:v>
                </c:pt>
                <c:pt idx="1153">
                  <c:v>49.5</c:v>
                </c:pt>
                <c:pt idx="1154">
                  <c:v>42.06</c:v>
                </c:pt>
                <c:pt idx="1155">
                  <c:v>39.81</c:v>
                </c:pt>
                <c:pt idx="1156">
                  <c:v>39.31</c:v>
                </c:pt>
                <c:pt idx="1157">
                  <c:v>39.19</c:v>
                </c:pt>
                <c:pt idx="1158">
                  <c:v>39.630000000000003</c:v>
                </c:pt>
                <c:pt idx="1159">
                  <c:v>45.75</c:v>
                </c:pt>
                <c:pt idx="1160">
                  <c:v>45.75</c:v>
                </c:pt>
                <c:pt idx="1161">
                  <c:v>45.81</c:v>
                </c:pt>
                <c:pt idx="1162">
                  <c:v>49.19</c:v>
                </c:pt>
                <c:pt idx="1163">
                  <c:v>49.19</c:v>
                </c:pt>
                <c:pt idx="1164">
                  <c:v>53.31</c:v>
                </c:pt>
                <c:pt idx="1165">
                  <c:v>58.06</c:v>
                </c:pt>
                <c:pt idx="1166">
                  <c:v>64.13</c:v>
                </c:pt>
                <c:pt idx="1167">
                  <c:v>64.13</c:v>
                </c:pt>
                <c:pt idx="1168">
                  <c:v>70</c:v>
                </c:pt>
                <c:pt idx="1169">
                  <c:v>70.31</c:v>
                </c:pt>
                <c:pt idx="1170">
                  <c:v>72.63</c:v>
                </c:pt>
                <c:pt idx="1171">
                  <c:v>77.5</c:v>
                </c:pt>
                <c:pt idx="1172">
                  <c:v>81.13</c:v>
                </c:pt>
                <c:pt idx="1173">
                  <c:v>81.13</c:v>
                </c:pt>
                <c:pt idx="1174">
                  <c:v>77.88</c:v>
                </c:pt>
                <c:pt idx="1175">
                  <c:v>76.05</c:v>
                </c:pt>
                <c:pt idx="1176">
                  <c:v>95.56</c:v>
                </c:pt>
                <c:pt idx="1177">
                  <c:v>109.19</c:v>
                </c:pt>
                <c:pt idx="1178">
                  <c:v>113.5</c:v>
                </c:pt>
                <c:pt idx="1179">
                  <c:v>114</c:v>
                </c:pt>
                <c:pt idx="1180">
                  <c:v>93.75</c:v>
                </c:pt>
                <c:pt idx="1181">
                  <c:v>88.75</c:v>
                </c:pt>
                <c:pt idx="1182">
                  <c:v>73.75</c:v>
                </c:pt>
                <c:pt idx="1183">
                  <c:v>73.31</c:v>
                </c:pt>
                <c:pt idx="1184">
                  <c:v>65.94</c:v>
                </c:pt>
                <c:pt idx="1185">
                  <c:v>65</c:v>
                </c:pt>
                <c:pt idx="1186">
                  <c:v>65</c:v>
                </c:pt>
                <c:pt idx="1187">
                  <c:v>65.13</c:v>
                </c:pt>
                <c:pt idx="1188">
                  <c:v>75.31</c:v>
                </c:pt>
                <c:pt idx="1189">
                  <c:v>75</c:v>
                </c:pt>
                <c:pt idx="1190">
                  <c:v>71.56</c:v>
                </c:pt>
                <c:pt idx="1191">
                  <c:v>71.56</c:v>
                </c:pt>
                <c:pt idx="1192">
                  <c:v>67.81</c:v>
                </c:pt>
                <c:pt idx="1193">
                  <c:v>66.25</c:v>
                </c:pt>
                <c:pt idx="1194">
                  <c:v>65</c:v>
                </c:pt>
                <c:pt idx="1195">
                  <c:v>65</c:v>
                </c:pt>
                <c:pt idx="1196">
                  <c:v>61.81</c:v>
                </c:pt>
                <c:pt idx="1197">
                  <c:v>61.81</c:v>
                </c:pt>
                <c:pt idx="1198">
                  <c:v>61.13</c:v>
                </c:pt>
                <c:pt idx="1199">
                  <c:v>61.25</c:v>
                </c:pt>
                <c:pt idx="1200">
                  <c:v>61.25</c:v>
                </c:pt>
                <c:pt idx="1201">
                  <c:v>64.06</c:v>
                </c:pt>
                <c:pt idx="1202">
                  <c:v>65.81</c:v>
                </c:pt>
                <c:pt idx="1203">
                  <c:v>69.81</c:v>
                </c:pt>
                <c:pt idx="1204">
                  <c:v>75.94</c:v>
                </c:pt>
                <c:pt idx="1205">
                  <c:v>75.94</c:v>
                </c:pt>
                <c:pt idx="1206">
                  <c:v>75.94</c:v>
                </c:pt>
                <c:pt idx="1207">
                  <c:v>75.94</c:v>
                </c:pt>
                <c:pt idx="1208">
                  <c:v>75.94</c:v>
                </c:pt>
                <c:pt idx="1209">
                  <c:v>78.75</c:v>
                </c:pt>
                <c:pt idx="1210">
                  <c:v>86.88</c:v>
                </c:pt>
                <c:pt idx="1211">
                  <c:v>86.88</c:v>
                </c:pt>
                <c:pt idx="1212">
                  <c:v>86.88</c:v>
                </c:pt>
                <c:pt idx="1213">
                  <c:v>86.88</c:v>
                </c:pt>
                <c:pt idx="1214">
                  <c:v>91.88</c:v>
                </c:pt>
                <c:pt idx="1215">
                  <c:v>91.88</c:v>
                </c:pt>
                <c:pt idx="1216">
                  <c:v>83.75</c:v>
                </c:pt>
                <c:pt idx="1217">
                  <c:v>83.75</c:v>
                </c:pt>
                <c:pt idx="1218">
                  <c:v>78.44</c:v>
                </c:pt>
                <c:pt idx="1219">
                  <c:v>78.44</c:v>
                </c:pt>
                <c:pt idx="1220">
                  <c:v>78.44</c:v>
                </c:pt>
                <c:pt idx="1221">
                  <c:v>78.44</c:v>
                </c:pt>
                <c:pt idx="1222">
                  <c:v>78.44</c:v>
                </c:pt>
                <c:pt idx="1223">
                  <c:v>50.94</c:v>
                </c:pt>
                <c:pt idx="1224">
                  <c:v>49.5</c:v>
                </c:pt>
                <c:pt idx="1225">
                  <c:v>42.06</c:v>
                </c:pt>
                <c:pt idx="1226">
                  <c:v>39.81</c:v>
                </c:pt>
                <c:pt idx="1227">
                  <c:v>39.31</c:v>
                </c:pt>
                <c:pt idx="1228">
                  <c:v>39.19</c:v>
                </c:pt>
                <c:pt idx="1229">
                  <c:v>39.630000000000003</c:v>
                </c:pt>
                <c:pt idx="1230">
                  <c:v>45.75</c:v>
                </c:pt>
                <c:pt idx="1231">
                  <c:v>45.75</c:v>
                </c:pt>
                <c:pt idx="1232">
                  <c:v>45.81</c:v>
                </c:pt>
                <c:pt idx="1233">
                  <c:v>49.19</c:v>
                </c:pt>
                <c:pt idx="1234">
                  <c:v>49.19</c:v>
                </c:pt>
                <c:pt idx="1235">
                  <c:v>53.31</c:v>
                </c:pt>
                <c:pt idx="1236">
                  <c:v>58.06</c:v>
                </c:pt>
                <c:pt idx="1237">
                  <c:v>64.13</c:v>
                </c:pt>
                <c:pt idx="1238">
                  <c:v>64.13</c:v>
                </c:pt>
                <c:pt idx="1239">
                  <c:v>70</c:v>
                </c:pt>
                <c:pt idx="1240">
                  <c:v>70.31</c:v>
                </c:pt>
                <c:pt idx="1241">
                  <c:v>72.63</c:v>
                </c:pt>
                <c:pt idx="1242">
                  <c:v>77.5</c:v>
                </c:pt>
                <c:pt idx="1243">
                  <c:v>81.13</c:v>
                </c:pt>
                <c:pt idx="1244">
                  <c:v>81.13</c:v>
                </c:pt>
                <c:pt idx="1245">
                  <c:v>77.88</c:v>
                </c:pt>
                <c:pt idx="1246">
                  <c:v>76.05</c:v>
                </c:pt>
                <c:pt idx="1247">
                  <c:v>95.56</c:v>
                </c:pt>
                <c:pt idx="1248">
                  <c:v>109.19</c:v>
                </c:pt>
                <c:pt idx="1249">
                  <c:v>113.5</c:v>
                </c:pt>
                <c:pt idx="1250">
                  <c:v>114</c:v>
                </c:pt>
                <c:pt idx="1251">
                  <c:v>93.75</c:v>
                </c:pt>
                <c:pt idx="1252">
                  <c:v>88.75</c:v>
                </c:pt>
                <c:pt idx="1253">
                  <c:v>73.75</c:v>
                </c:pt>
                <c:pt idx="1254">
                  <c:v>73.31</c:v>
                </c:pt>
                <c:pt idx="1255">
                  <c:v>65.94</c:v>
                </c:pt>
                <c:pt idx="1256">
                  <c:v>65</c:v>
                </c:pt>
                <c:pt idx="1257">
                  <c:v>65</c:v>
                </c:pt>
                <c:pt idx="1258">
                  <c:v>65.13</c:v>
                </c:pt>
                <c:pt idx="1259">
                  <c:v>75.31</c:v>
                </c:pt>
                <c:pt idx="1260">
                  <c:v>75</c:v>
                </c:pt>
                <c:pt idx="1261">
                  <c:v>71.56</c:v>
                </c:pt>
                <c:pt idx="1262">
                  <c:v>71.56</c:v>
                </c:pt>
                <c:pt idx="1263">
                  <c:v>67.81</c:v>
                </c:pt>
                <c:pt idx="1264">
                  <c:v>66.25</c:v>
                </c:pt>
                <c:pt idx="1265">
                  <c:v>65</c:v>
                </c:pt>
                <c:pt idx="1266">
                  <c:v>65</c:v>
                </c:pt>
                <c:pt idx="1267">
                  <c:v>61.81</c:v>
                </c:pt>
                <c:pt idx="1268">
                  <c:v>61.81</c:v>
                </c:pt>
                <c:pt idx="1269">
                  <c:v>61.13</c:v>
                </c:pt>
                <c:pt idx="1270">
                  <c:v>61.25</c:v>
                </c:pt>
                <c:pt idx="1271">
                  <c:v>61.25</c:v>
                </c:pt>
                <c:pt idx="1272">
                  <c:v>64.06</c:v>
                </c:pt>
                <c:pt idx="1273">
                  <c:v>65.81</c:v>
                </c:pt>
                <c:pt idx="1274">
                  <c:v>69.81</c:v>
                </c:pt>
                <c:pt idx="1275">
                  <c:v>75.94</c:v>
                </c:pt>
                <c:pt idx="1276">
                  <c:v>75.94</c:v>
                </c:pt>
                <c:pt idx="1277">
                  <c:v>75.94</c:v>
                </c:pt>
                <c:pt idx="1278">
                  <c:v>75.94</c:v>
                </c:pt>
                <c:pt idx="1279">
                  <c:v>75.94</c:v>
                </c:pt>
                <c:pt idx="1280">
                  <c:v>78.75</c:v>
                </c:pt>
                <c:pt idx="1281">
                  <c:v>86.88</c:v>
                </c:pt>
                <c:pt idx="1282">
                  <c:v>86.88</c:v>
                </c:pt>
                <c:pt idx="1283">
                  <c:v>86.88</c:v>
                </c:pt>
                <c:pt idx="1284">
                  <c:v>86.88</c:v>
                </c:pt>
                <c:pt idx="1285">
                  <c:v>91.88</c:v>
                </c:pt>
                <c:pt idx="1286">
                  <c:v>91.88</c:v>
                </c:pt>
                <c:pt idx="1287">
                  <c:v>83.75</c:v>
                </c:pt>
                <c:pt idx="1288">
                  <c:v>83.75</c:v>
                </c:pt>
                <c:pt idx="1289">
                  <c:v>78.44</c:v>
                </c:pt>
                <c:pt idx="1290">
                  <c:v>78.44</c:v>
                </c:pt>
                <c:pt idx="1291">
                  <c:v>78.44</c:v>
                </c:pt>
                <c:pt idx="1292">
                  <c:v>78.44</c:v>
                </c:pt>
                <c:pt idx="1293">
                  <c:v>78.44</c:v>
                </c:pt>
                <c:pt idx="1294">
                  <c:v>78.44</c:v>
                </c:pt>
                <c:pt idx="1295">
                  <c:v>78.44</c:v>
                </c:pt>
                <c:pt idx="1296">
                  <c:v>78.44</c:v>
                </c:pt>
                <c:pt idx="1297">
                  <c:v>89.69</c:v>
                </c:pt>
                <c:pt idx="1298">
                  <c:v>50.94</c:v>
                </c:pt>
                <c:pt idx="1299">
                  <c:v>49.5</c:v>
                </c:pt>
                <c:pt idx="1300">
                  <c:v>42.06</c:v>
                </c:pt>
                <c:pt idx="1301">
                  <c:v>39.81</c:v>
                </c:pt>
                <c:pt idx="1302">
                  <c:v>39.31</c:v>
                </c:pt>
                <c:pt idx="1303">
                  <c:v>39.19</c:v>
                </c:pt>
                <c:pt idx="1304">
                  <c:v>39.630000000000003</c:v>
                </c:pt>
                <c:pt idx="1305">
                  <c:v>45.75</c:v>
                </c:pt>
                <c:pt idx="1306">
                  <c:v>45.75</c:v>
                </c:pt>
                <c:pt idx="1307">
                  <c:v>45.81</c:v>
                </c:pt>
                <c:pt idx="1308">
                  <c:v>49.19</c:v>
                </c:pt>
                <c:pt idx="1309">
                  <c:v>49.19</c:v>
                </c:pt>
                <c:pt idx="1310">
                  <c:v>53.31</c:v>
                </c:pt>
                <c:pt idx="1311">
                  <c:v>58.06</c:v>
                </c:pt>
                <c:pt idx="1312">
                  <c:v>64.13</c:v>
                </c:pt>
                <c:pt idx="1313">
                  <c:v>64.13</c:v>
                </c:pt>
                <c:pt idx="1314">
                  <c:v>70</c:v>
                </c:pt>
                <c:pt idx="1315">
                  <c:v>70.31</c:v>
                </c:pt>
                <c:pt idx="1316">
                  <c:v>72.63</c:v>
                </c:pt>
                <c:pt idx="1317">
                  <c:v>77.5</c:v>
                </c:pt>
                <c:pt idx="1318">
                  <c:v>81.13</c:v>
                </c:pt>
                <c:pt idx="1319">
                  <c:v>81.13</c:v>
                </c:pt>
                <c:pt idx="1320">
                  <c:v>77.88</c:v>
                </c:pt>
                <c:pt idx="1321">
                  <c:v>76.05</c:v>
                </c:pt>
                <c:pt idx="1322">
                  <c:v>95.56</c:v>
                </c:pt>
                <c:pt idx="1323">
                  <c:v>109.19</c:v>
                </c:pt>
                <c:pt idx="1324">
                  <c:v>113.5</c:v>
                </c:pt>
                <c:pt idx="1325">
                  <c:v>114</c:v>
                </c:pt>
                <c:pt idx="1326">
                  <c:v>93.75</c:v>
                </c:pt>
                <c:pt idx="1327">
                  <c:v>88.75</c:v>
                </c:pt>
                <c:pt idx="1328">
                  <c:v>73.75</c:v>
                </c:pt>
                <c:pt idx="1329">
                  <c:v>73.31</c:v>
                </c:pt>
                <c:pt idx="1330">
                  <c:v>65.94</c:v>
                </c:pt>
                <c:pt idx="1331">
                  <c:v>65</c:v>
                </c:pt>
                <c:pt idx="1332">
                  <c:v>65</c:v>
                </c:pt>
                <c:pt idx="1333">
                  <c:v>65.13</c:v>
                </c:pt>
                <c:pt idx="1334">
                  <c:v>75.31</c:v>
                </c:pt>
                <c:pt idx="1335">
                  <c:v>75</c:v>
                </c:pt>
                <c:pt idx="1336">
                  <c:v>71.56</c:v>
                </c:pt>
                <c:pt idx="1337">
                  <c:v>71.56</c:v>
                </c:pt>
                <c:pt idx="1338">
                  <c:v>67.81</c:v>
                </c:pt>
                <c:pt idx="1339">
                  <c:v>66.25</c:v>
                </c:pt>
                <c:pt idx="1340">
                  <c:v>65</c:v>
                </c:pt>
                <c:pt idx="1341">
                  <c:v>65</c:v>
                </c:pt>
                <c:pt idx="1342">
                  <c:v>61.81</c:v>
                </c:pt>
                <c:pt idx="1343">
                  <c:v>61.81</c:v>
                </c:pt>
                <c:pt idx="1344">
                  <c:v>61.13</c:v>
                </c:pt>
                <c:pt idx="1345">
                  <c:v>61.25</c:v>
                </c:pt>
                <c:pt idx="1346">
                  <c:v>61.25</c:v>
                </c:pt>
                <c:pt idx="1347">
                  <c:v>64.06</c:v>
                </c:pt>
                <c:pt idx="1348">
                  <c:v>65.81</c:v>
                </c:pt>
                <c:pt idx="1349">
                  <c:v>69.81</c:v>
                </c:pt>
                <c:pt idx="1350">
                  <c:v>75.94</c:v>
                </c:pt>
                <c:pt idx="1351">
                  <c:v>75.94</c:v>
                </c:pt>
                <c:pt idx="1352">
                  <c:v>75.94</c:v>
                </c:pt>
                <c:pt idx="1353">
                  <c:v>75.94</c:v>
                </c:pt>
                <c:pt idx="1354">
                  <c:v>75.94</c:v>
                </c:pt>
                <c:pt idx="1355">
                  <c:v>78.75</c:v>
                </c:pt>
                <c:pt idx="1356">
                  <c:v>86.88</c:v>
                </c:pt>
                <c:pt idx="1357">
                  <c:v>86.88</c:v>
                </c:pt>
                <c:pt idx="1358">
                  <c:v>86.88</c:v>
                </c:pt>
                <c:pt idx="1359">
                  <c:v>86.88</c:v>
                </c:pt>
                <c:pt idx="1360">
                  <c:v>91.88</c:v>
                </c:pt>
                <c:pt idx="1361">
                  <c:v>91.88</c:v>
                </c:pt>
                <c:pt idx="1362">
                  <c:v>83.75</c:v>
                </c:pt>
                <c:pt idx="1363">
                  <c:v>83.75</c:v>
                </c:pt>
                <c:pt idx="1364">
                  <c:v>78.44</c:v>
                </c:pt>
                <c:pt idx="1365">
                  <c:v>78.44</c:v>
                </c:pt>
                <c:pt idx="1366">
                  <c:v>78.44</c:v>
                </c:pt>
                <c:pt idx="1367">
                  <c:v>78.44</c:v>
                </c:pt>
                <c:pt idx="1368">
                  <c:v>78.44</c:v>
                </c:pt>
                <c:pt idx="1369">
                  <c:v>78.44</c:v>
                </c:pt>
                <c:pt idx="1370">
                  <c:v>78.44</c:v>
                </c:pt>
                <c:pt idx="1371">
                  <c:v>78.44</c:v>
                </c:pt>
                <c:pt idx="1372">
                  <c:v>89.69</c:v>
                </c:pt>
                <c:pt idx="1373">
                  <c:v>89.69</c:v>
                </c:pt>
                <c:pt idx="1374">
                  <c:v>50.94</c:v>
                </c:pt>
                <c:pt idx="1375">
                  <c:v>49.5</c:v>
                </c:pt>
                <c:pt idx="1376">
                  <c:v>42.06</c:v>
                </c:pt>
                <c:pt idx="1377">
                  <c:v>39.81</c:v>
                </c:pt>
                <c:pt idx="1378">
                  <c:v>39.31</c:v>
                </c:pt>
                <c:pt idx="1379">
                  <c:v>39.19</c:v>
                </c:pt>
                <c:pt idx="1380">
                  <c:v>39.630000000000003</c:v>
                </c:pt>
                <c:pt idx="1381">
                  <c:v>45.75</c:v>
                </c:pt>
                <c:pt idx="1382">
                  <c:v>45.75</c:v>
                </c:pt>
                <c:pt idx="1383">
                  <c:v>45.81</c:v>
                </c:pt>
                <c:pt idx="1384">
                  <c:v>49.19</c:v>
                </c:pt>
                <c:pt idx="1385">
                  <c:v>49.19</c:v>
                </c:pt>
                <c:pt idx="1386">
                  <c:v>53.31</c:v>
                </c:pt>
                <c:pt idx="1387">
                  <c:v>58.06</c:v>
                </c:pt>
                <c:pt idx="1388">
                  <c:v>64.13</c:v>
                </c:pt>
                <c:pt idx="1389">
                  <c:v>64.13</c:v>
                </c:pt>
                <c:pt idx="1390">
                  <c:v>70</c:v>
                </c:pt>
                <c:pt idx="1391">
                  <c:v>70.31</c:v>
                </c:pt>
                <c:pt idx="1392">
                  <c:v>72.63</c:v>
                </c:pt>
                <c:pt idx="1393">
                  <c:v>77.5</c:v>
                </c:pt>
                <c:pt idx="1394">
                  <c:v>81.13</c:v>
                </c:pt>
                <c:pt idx="1395">
                  <c:v>81.13</c:v>
                </c:pt>
                <c:pt idx="1396">
                  <c:v>77.88</c:v>
                </c:pt>
                <c:pt idx="1397">
                  <c:v>76.05</c:v>
                </c:pt>
                <c:pt idx="1398">
                  <c:v>95.56</c:v>
                </c:pt>
                <c:pt idx="1399">
                  <c:v>109.19</c:v>
                </c:pt>
                <c:pt idx="1400">
                  <c:v>113.5</c:v>
                </c:pt>
                <c:pt idx="1401">
                  <c:v>114</c:v>
                </c:pt>
                <c:pt idx="1402">
                  <c:v>93.75</c:v>
                </c:pt>
                <c:pt idx="1403">
                  <c:v>88.75</c:v>
                </c:pt>
                <c:pt idx="1404">
                  <c:v>73.75</c:v>
                </c:pt>
                <c:pt idx="1405">
                  <c:v>73.31</c:v>
                </c:pt>
                <c:pt idx="1406">
                  <c:v>65.94</c:v>
                </c:pt>
                <c:pt idx="1407">
                  <c:v>65</c:v>
                </c:pt>
                <c:pt idx="1408">
                  <c:v>65</c:v>
                </c:pt>
                <c:pt idx="1409">
                  <c:v>65.13</c:v>
                </c:pt>
                <c:pt idx="1410">
                  <c:v>75.31</c:v>
                </c:pt>
                <c:pt idx="1411">
                  <c:v>75</c:v>
                </c:pt>
                <c:pt idx="1412">
                  <c:v>71.56</c:v>
                </c:pt>
                <c:pt idx="1413">
                  <c:v>71.56</c:v>
                </c:pt>
                <c:pt idx="1414">
                  <c:v>67.81</c:v>
                </c:pt>
                <c:pt idx="1415">
                  <c:v>66.25</c:v>
                </c:pt>
                <c:pt idx="1416">
                  <c:v>65</c:v>
                </c:pt>
                <c:pt idx="1417">
                  <c:v>65</c:v>
                </c:pt>
                <c:pt idx="1418">
                  <c:v>61.81</c:v>
                </c:pt>
                <c:pt idx="1419">
                  <c:v>61.81</c:v>
                </c:pt>
                <c:pt idx="1420">
                  <c:v>61.13</c:v>
                </c:pt>
                <c:pt idx="1421">
                  <c:v>61.25</c:v>
                </c:pt>
                <c:pt idx="1422">
                  <c:v>61.25</c:v>
                </c:pt>
                <c:pt idx="1423">
                  <c:v>64.06</c:v>
                </c:pt>
                <c:pt idx="1424">
                  <c:v>65.81</c:v>
                </c:pt>
                <c:pt idx="1425">
                  <c:v>69.81</c:v>
                </c:pt>
                <c:pt idx="1426">
                  <c:v>75.94</c:v>
                </c:pt>
                <c:pt idx="1427">
                  <c:v>75.94</c:v>
                </c:pt>
                <c:pt idx="1428">
                  <c:v>75.94</c:v>
                </c:pt>
                <c:pt idx="1429">
                  <c:v>75.94</c:v>
                </c:pt>
                <c:pt idx="1430">
                  <c:v>75.94</c:v>
                </c:pt>
                <c:pt idx="1431">
                  <c:v>78.75</c:v>
                </c:pt>
                <c:pt idx="1432">
                  <c:v>86.88</c:v>
                </c:pt>
                <c:pt idx="1433">
                  <c:v>86.88</c:v>
                </c:pt>
                <c:pt idx="1434">
                  <c:v>86.88</c:v>
                </c:pt>
                <c:pt idx="1435">
                  <c:v>86.88</c:v>
                </c:pt>
                <c:pt idx="1436">
                  <c:v>91.88</c:v>
                </c:pt>
                <c:pt idx="1437">
                  <c:v>91.88</c:v>
                </c:pt>
                <c:pt idx="1438">
                  <c:v>83.75</c:v>
                </c:pt>
                <c:pt idx="1439">
                  <c:v>83.75</c:v>
                </c:pt>
                <c:pt idx="1440">
                  <c:v>78.44</c:v>
                </c:pt>
                <c:pt idx="1441">
                  <c:v>78.44</c:v>
                </c:pt>
                <c:pt idx="1442">
                  <c:v>78.44</c:v>
                </c:pt>
                <c:pt idx="1443">
                  <c:v>78.44</c:v>
                </c:pt>
                <c:pt idx="1444">
                  <c:v>78.44</c:v>
                </c:pt>
                <c:pt idx="1445">
                  <c:v>78.44</c:v>
                </c:pt>
                <c:pt idx="1446">
                  <c:v>78.44</c:v>
                </c:pt>
                <c:pt idx="1447">
                  <c:v>78.44</c:v>
                </c:pt>
                <c:pt idx="1448">
                  <c:v>89.69</c:v>
                </c:pt>
                <c:pt idx="1449">
                  <c:v>89.69</c:v>
                </c:pt>
                <c:pt idx="1450">
                  <c:v>89.69</c:v>
                </c:pt>
                <c:pt idx="1451">
                  <c:v>50.94</c:v>
                </c:pt>
                <c:pt idx="1452">
                  <c:v>49.5</c:v>
                </c:pt>
                <c:pt idx="1453">
                  <c:v>42.06</c:v>
                </c:pt>
                <c:pt idx="1454">
                  <c:v>39.81</c:v>
                </c:pt>
                <c:pt idx="1455">
                  <c:v>39.31</c:v>
                </c:pt>
                <c:pt idx="1456">
                  <c:v>39.19</c:v>
                </c:pt>
                <c:pt idx="1457">
                  <c:v>39.630000000000003</c:v>
                </c:pt>
                <c:pt idx="1458">
                  <c:v>45.75</c:v>
                </c:pt>
                <c:pt idx="1459">
                  <c:v>45.75</c:v>
                </c:pt>
                <c:pt idx="1460">
                  <c:v>45.81</c:v>
                </c:pt>
                <c:pt idx="1461">
                  <c:v>49.19</c:v>
                </c:pt>
                <c:pt idx="1462">
                  <c:v>49.19</c:v>
                </c:pt>
                <c:pt idx="1463">
                  <c:v>53.31</c:v>
                </c:pt>
                <c:pt idx="1464">
                  <c:v>58.06</c:v>
                </c:pt>
                <c:pt idx="1465">
                  <c:v>64.13</c:v>
                </c:pt>
                <c:pt idx="1466">
                  <c:v>64.13</c:v>
                </c:pt>
                <c:pt idx="1467">
                  <c:v>70</c:v>
                </c:pt>
                <c:pt idx="1468">
                  <c:v>70.31</c:v>
                </c:pt>
                <c:pt idx="1469">
                  <c:v>72.63</c:v>
                </c:pt>
                <c:pt idx="1470">
                  <c:v>77.5</c:v>
                </c:pt>
                <c:pt idx="1471">
                  <c:v>81.13</c:v>
                </c:pt>
                <c:pt idx="1472">
                  <c:v>81.13</c:v>
                </c:pt>
                <c:pt idx="1473">
                  <c:v>77.88</c:v>
                </c:pt>
                <c:pt idx="1474">
                  <c:v>76.05</c:v>
                </c:pt>
                <c:pt idx="1475">
                  <c:v>95.56</c:v>
                </c:pt>
                <c:pt idx="1476">
                  <c:v>109.19</c:v>
                </c:pt>
                <c:pt idx="1477">
                  <c:v>113.5</c:v>
                </c:pt>
                <c:pt idx="1478">
                  <c:v>114</c:v>
                </c:pt>
                <c:pt idx="1479">
                  <c:v>93.75</c:v>
                </c:pt>
                <c:pt idx="1480">
                  <c:v>88.75</c:v>
                </c:pt>
                <c:pt idx="1481">
                  <c:v>73.75</c:v>
                </c:pt>
                <c:pt idx="1482">
                  <c:v>73.31</c:v>
                </c:pt>
                <c:pt idx="1483">
                  <c:v>65.94</c:v>
                </c:pt>
                <c:pt idx="1484">
                  <c:v>65</c:v>
                </c:pt>
                <c:pt idx="1485">
                  <c:v>65</c:v>
                </c:pt>
                <c:pt idx="1486">
                  <c:v>65.13</c:v>
                </c:pt>
                <c:pt idx="1487">
                  <c:v>75.31</c:v>
                </c:pt>
                <c:pt idx="1488">
                  <c:v>75</c:v>
                </c:pt>
                <c:pt idx="1489">
                  <c:v>71.56</c:v>
                </c:pt>
                <c:pt idx="1490">
                  <c:v>71.56</c:v>
                </c:pt>
                <c:pt idx="1491">
                  <c:v>67.81</c:v>
                </c:pt>
                <c:pt idx="1492">
                  <c:v>66.25</c:v>
                </c:pt>
                <c:pt idx="1493">
                  <c:v>65</c:v>
                </c:pt>
                <c:pt idx="1494">
                  <c:v>65</c:v>
                </c:pt>
                <c:pt idx="1495">
                  <c:v>61.81</c:v>
                </c:pt>
                <c:pt idx="1496">
                  <c:v>61.81</c:v>
                </c:pt>
                <c:pt idx="1497">
                  <c:v>61.13</c:v>
                </c:pt>
                <c:pt idx="1498">
                  <c:v>61.25</c:v>
                </c:pt>
                <c:pt idx="1499">
                  <c:v>61.25</c:v>
                </c:pt>
                <c:pt idx="1500">
                  <c:v>64.06</c:v>
                </c:pt>
                <c:pt idx="1501">
                  <c:v>65.81</c:v>
                </c:pt>
                <c:pt idx="1502">
                  <c:v>69.81</c:v>
                </c:pt>
                <c:pt idx="1503">
                  <c:v>75.94</c:v>
                </c:pt>
                <c:pt idx="1504">
                  <c:v>75.94</c:v>
                </c:pt>
                <c:pt idx="1505">
                  <c:v>75.94</c:v>
                </c:pt>
                <c:pt idx="1506">
                  <c:v>75.94</c:v>
                </c:pt>
                <c:pt idx="1507">
                  <c:v>75.94</c:v>
                </c:pt>
                <c:pt idx="1508">
                  <c:v>78.75</c:v>
                </c:pt>
                <c:pt idx="1509">
                  <c:v>86.88</c:v>
                </c:pt>
                <c:pt idx="1510">
                  <c:v>86.88</c:v>
                </c:pt>
                <c:pt idx="1511">
                  <c:v>86.88</c:v>
                </c:pt>
                <c:pt idx="1512">
                  <c:v>86.88</c:v>
                </c:pt>
                <c:pt idx="1513">
                  <c:v>91.88</c:v>
                </c:pt>
                <c:pt idx="1514">
                  <c:v>91.88</c:v>
                </c:pt>
                <c:pt idx="1515">
                  <c:v>83.75</c:v>
                </c:pt>
                <c:pt idx="1516">
                  <c:v>83.75</c:v>
                </c:pt>
                <c:pt idx="1517">
                  <c:v>78.44</c:v>
                </c:pt>
                <c:pt idx="1518">
                  <c:v>78.44</c:v>
                </c:pt>
                <c:pt idx="1519">
                  <c:v>78.44</c:v>
                </c:pt>
                <c:pt idx="1520">
                  <c:v>78.44</c:v>
                </c:pt>
                <c:pt idx="1521">
                  <c:v>78.44</c:v>
                </c:pt>
                <c:pt idx="1522">
                  <c:v>78.44</c:v>
                </c:pt>
                <c:pt idx="1523">
                  <c:v>78.44</c:v>
                </c:pt>
                <c:pt idx="1524">
                  <c:v>78.44</c:v>
                </c:pt>
                <c:pt idx="1525">
                  <c:v>89.69</c:v>
                </c:pt>
                <c:pt idx="1526">
                  <c:v>89.69</c:v>
                </c:pt>
                <c:pt idx="1527">
                  <c:v>89.69</c:v>
                </c:pt>
                <c:pt idx="1528">
                  <c:v>93.75</c:v>
                </c:pt>
                <c:pt idx="1529">
                  <c:v>50.94</c:v>
                </c:pt>
                <c:pt idx="1530">
                  <c:v>49.5</c:v>
                </c:pt>
                <c:pt idx="1531">
                  <c:v>42.06</c:v>
                </c:pt>
                <c:pt idx="1532">
                  <c:v>39.81</c:v>
                </c:pt>
                <c:pt idx="1533">
                  <c:v>39.31</c:v>
                </c:pt>
                <c:pt idx="1534">
                  <c:v>39.19</c:v>
                </c:pt>
                <c:pt idx="1535">
                  <c:v>39.630000000000003</c:v>
                </c:pt>
                <c:pt idx="1536">
                  <c:v>45.75</c:v>
                </c:pt>
                <c:pt idx="1537">
                  <c:v>45.75</c:v>
                </c:pt>
                <c:pt idx="1538">
                  <c:v>45.81</c:v>
                </c:pt>
                <c:pt idx="1539">
                  <c:v>49.19</c:v>
                </c:pt>
                <c:pt idx="1540">
                  <c:v>49.19</c:v>
                </c:pt>
                <c:pt idx="1541">
                  <c:v>53.31</c:v>
                </c:pt>
                <c:pt idx="1542">
                  <c:v>58.06</c:v>
                </c:pt>
                <c:pt idx="1543">
                  <c:v>64.13</c:v>
                </c:pt>
                <c:pt idx="1544">
                  <c:v>64.13</c:v>
                </c:pt>
                <c:pt idx="1545">
                  <c:v>70</c:v>
                </c:pt>
                <c:pt idx="1546">
                  <c:v>70.31</c:v>
                </c:pt>
                <c:pt idx="1547">
                  <c:v>72.63</c:v>
                </c:pt>
                <c:pt idx="1548">
                  <c:v>77.5</c:v>
                </c:pt>
                <c:pt idx="1549">
                  <c:v>81.13</c:v>
                </c:pt>
                <c:pt idx="1550">
                  <c:v>81.13</c:v>
                </c:pt>
                <c:pt idx="1551">
                  <c:v>77.88</c:v>
                </c:pt>
                <c:pt idx="1552">
                  <c:v>76.05</c:v>
                </c:pt>
                <c:pt idx="1553">
                  <c:v>95.56</c:v>
                </c:pt>
                <c:pt idx="1554">
                  <c:v>109.19</c:v>
                </c:pt>
                <c:pt idx="1555">
                  <c:v>113.5</c:v>
                </c:pt>
                <c:pt idx="1556">
                  <c:v>114</c:v>
                </c:pt>
                <c:pt idx="1557">
                  <c:v>93.75</c:v>
                </c:pt>
                <c:pt idx="1558">
                  <c:v>88.75</c:v>
                </c:pt>
                <c:pt idx="1559">
                  <c:v>73.75</c:v>
                </c:pt>
                <c:pt idx="1560">
                  <c:v>73.31</c:v>
                </c:pt>
                <c:pt idx="1561">
                  <c:v>65.94</c:v>
                </c:pt>
                <c:pt idx="1562">
                  <c:v>65</c:v>
                </c:pt>
                <c:pt idx="1563">
                  <c:v>65</c:v>
                </c:pt>
                <c:pt idx="1564">
                  <c:v>65.13</c:v>
                </c:pt>
                <c:pt idx="1565">
                  <c:v>75.31</c:v>
                </c:pt>
                <c:pt idx="1566">
                  <c:v>75</c:v>
                </c:pt>
                <c:pt idx="1567">
                  <c:v>71.56</c:v>
                </c:pt>
                <c:pt idx="1568">
                  <c:v>71.56</c:v>
                </c:pt>
                <c:pt idx="1569">
                  <c:v>67.81</c:v>
                </c:pt>
                <c:pt idx="1570">
                  <c:v>66.25</c:v>
                </c:pt>
                <c:pt idx="1571">
                  <c:v>65</c:v>
                </c:pt>
                <c:pt idx="1572">
                  <c:v>65</c:v>
                </c:pt>
                <c:pt idx="1573">
                  <c:v>61.81</c:v>
                </c:pt>
                <c:pt idx="1574">
                  <c:v>61.81</c:v>
                </c:pt>
                <c:pt idx="1575">
                  <c:v>61.13</c:v>
                </c:pt>
                <c:pt idx="1576">
                  <c:v>61.25</c:v>
                </c:pt>
                <c:pt idx="1577">
                  <c:v>61.25</c:v>
                </c:pt>
                <c:pt idx="1578">
                  <c:v>64.06</c:v>
                </c:pt>
                <c:pt idx="1579">
                  <c:v>65.81</c:v>
                </c:pt>
                <c:pt idx="1580">
                  <c:v>69.81</c:v>
                </c:pt>
                <c:pt idx="1581">
                  <c:v>75.94</c:v>
                </c:pt>
                <c:pt idx="1582">
                  <c:v>75.94</c:v>
                </c:pt>
                <c:pt idx="1583">
                  <c:v>75.94</c:v>
                </c:pt>
                <c:pt idx="1584">
                  <c:v>75.94</c:v>
                </c:pt>
                <c:pt idx="1585">
                  <c:v>75.94</c:v>
                </c:pt>
                <c:pt idx="1586">
                  <c:v>78.75</c:v>
                </c:pt>
                <c:pt idx="1587">
                  <c:v>86.88</c:v>
                </c:pt>
                <c:pt idx="1588">
                  <c:v>86.88</c:v>
                </c:pt>
                <c:pt idx="1589">
                  <c:v>86.88</c:v>
                </c:pt>
                <c:pt idx="1590">
                  <c:v>86.88</c:v>
                </c:pt>
                <c:pt idx="1591">
                  <c:v>91.88</c:v>
                </c:pt>
                <c:pt idx="1592">
                  <c:v>91.88</c:v>
                </c:pt>
                <c:pt idx="1593">
                  <c:v>83.75</c:v>
                </c:pt>
                <c:pt idx="1594">
                  <c:v>83.75</c:v>
                </c:pt>
                <c:pt idx="1595">
                  <c:v>78.44</c:v>
                </c:pt>
                <c:pt idx="1596">
                  <c:v>78.44</c:v>
                </c:pt>
                <c:pt idx="1597">
                  <c:v>78.44</c:v>
                </c:pt>
                <c:pt idx="1598">
                  <c:v>78.44</c:v>
                </c:pt>
                <c:pt idx="1599">
                  <c:v>78.44</c:v>
                </c:pt>
                <c:pt idx="1600">
                  <c:v>78.44</c:v>
                </c:pt>
                <c:pt idx="1601">
                  <c:v>78.44</c:v>
                </c:pt>
                <c:pt idx="1602">
                  <c:v>78.44</c:v>
                </c:pt>
                <c:pt idx="1603">
                  <c:v>89.69</c:v>
                </c:pt>
                <c:pt idx="1604">
                  <c:v>89.69</c:v>
                </c:pt>
                <c:pt idx="1605">
                  <c:v>89.69</c:v>
                </c:pt>
                <c:pt idx="1606">
                  <c:v>93.75</c:v>
                </c:pt>
                <c:pt idx="1607">
                  <c:v>93.75</c:v>
                </c:pt>
                <c:pt idx="1608">
                  <c:v>50.94</c:v>
                </c:pt>
                <c:pt idx="1609">
                  <c:v>49.5</c:v>
                </c:pt>
                <c:pt idx="1610">
                  <c:v>42.06</c:v>
                </c:pt>
                <c:pt idx="1611">
                  <c:v>39.81</c:v>
                </c:pt>
                <c:pt idx="1612">
                  <c:v>39.31</c:v>
                </c:pt>
                <c:pt idx="1613">
                  <c:v>39.19</c:v>
                </c:pt>
                <c:pt idx="1614">
                  <c:v>39.630000000000003</c:v>
                </c:pt>
                <c:pt idx="1615">
                  <c:v>45.75</c:v>
                </c:pt>
                <c:pt idx="1616">
                  <c:v>45.75</c:v>
                </c:pt>
                <c:pt idx="1617">
                  <c:v>45.81</c:v>
                </c:pt>
                <c:pt idx="1618">
                  <c:v>49.19</c:v>
                </c:pt>
                <c:pt idx="1619">
                  <c:v>49.19</c:v>
                </c:pt>
                <c:pt idx="1620">
                  <c:v>53.31</c:v>
                </c:pt>
                <c:pt idx="1621">
                  <c:v>58.06</c:v>
                </c:pt>
                <c:pt idx="1622">
                  <c:v>64.13</c:v>
                </c:pt>
                <c:pt idx="1623">
                  <c:v>64.13</c:v>
                </c:pt>
                <c:pt idx="1624">
                  <c:v>70</c:v>
                </c:pt>
                <c:pt idx="1625">
                  <c:v>70.31</c:v>
                </c:pt>
                <c:pt idx="1626">
                  <c:v>72.63</c:v>
                </c:pt>
                <c:pt idx="1627">
                  <c:v>77.5</c:v>
                </c:pt>
                <c:pt idx="1628">
                  <c:v>81.13</c:v>
                </c:pt>
                <c:pt idx="1629">
                  <c:v>81.13</c:v>
                </c:pt>
                <c:pt idx="1630">
                  <c:v>77.88</c:v>
                </c:pt>
                <c:pt idx="1631">
                  <c:v>76.05</c:v>
                </c:pt>
                <c:pt idx="1632">
                  <c:v>95.56</c:v>
                </c:pt>
                <c:pt idx="1633">
                  <c:v>109.19</c:v>
                </c:pt>
                <c:pt idx="1634">
                  <c:v>113.5</c:v>
                </c:pt>
                <c:pt idx="1635">
                  <c:v>114</c:v>
                </c:pt>
                <c:pt idx="1636">
                  <c:v>93.75</c:v>
                </c:pt>
                <c:pt idx="1637">
                  <c:v>88.75</c:v>
                </c:pt>
                <c:pt idx="1638">
                  <c:v>73.75</c:v>
                </c:pt>
                <c:pt idx="1639">
                  <c:v>73.31</c:v>
                </c:pt>
                <c:pt idx="1640">
                  <c:v>65.94</c:v>
                </c:pt>
                <c:pt idx="1641">
                  <c:v>65</c:v>
                </c:pt>
                <c:pt idx="1642">
                  <c:v>65</c:v>
                </c:pt>
                <c:pt idx="1643">
                  <c:v>65.13</c:v>
                </c:pt>
                <c:pt idx="1644">
                  <c:v>75.31</c:v>
                </c:pt>
                <c:pt idx="1645">
                  <c:v>75</c:v>
                </c:pt>
                <c:pt idx="1646">
                  <c:v>71.56</c:v>
                </c:pt>
                <c:pt idx="1647">
                  <c:v>71.56</c:v>
                </c:pt>
                <c:pt idx="1648">
                  <c:v>67.81</c:v>
                </c:pt>
                <c:pt idx="1649">
                  <c:v>66.25</c:v>
                </c:pt>
                <c:pt idx="1650">
                  <c:v>65</c:v>
                </c:pt>
                <c:pt idx="1651">
                  <c:v>65</c:v>
                </c:pt>
                <c:pt idx="1652">
                  <c:v>61.81</c:v>
                </c:pt>
                <c:pt idx="1653">
                  <c:v>61.81</c:v>
                </c:pt>
                <c:pt idx="1654">
                  <c:v>61.13</c:v>
                </c:pt>
                <c:pt idx="1655">
                  <c:v>61.25</c:v>
                </c:pt>
                <c:pt idx="1656">
                  <c:v>61.25</c:v>
                </c:pt>
                <c:pt idx="1657">
                  <c:v>64.06</c:v>
                </c:pt>
                <c:pt idx="1658">
                  <c:v>65.81</c:v>
                </c:pt>
                <c:pt idx="1659">
                  <c:v>69.81</c:v>
                </c:pt>
                <c:pt idx="1660">
                  <c:v>75.94</c:v>
                </c:pt>
                <c:pt idx="1661">
                  <c:v>75.94</c:v>
                </c:pt>
                <c:pt idx="1662">
                  <c:v>75.94</c:v>
                </c:pt>
                <c:pt idx="1663">
                  <c:v>75.94</c:v>
                </c:pt>
                <c:pt idx="1664">
                  <c:v>75.94</c:v>
                </c:pt>
                <c:pt idx="1665">
                  <c:v>78.75</c:v>
                </c:pt>
                <c:pt idx="1666">
                  <c:v>86.88</c:v>
                </c:pt>
                <c:pt idx="1667">
                  <c:v>86.88</c:v>
                </c:pt>
                <c:pt idx="1668">
                  <c:v>86.88</c:v>
                </c:pt>
                <c:pt idx="1669">
                  <c:v>86.88</c:v>
                </c:pt>
                <c:pt idx="1670">
                  <c:v>91.88</c:v>
                </c:pt>
                <c:pt idx="1671">
                  <c:v>91.88</c:v>
                </c:pt>
                <c:pt idx="1672">
                  <c:v>83.75</c:v>
                </c:pt>
                <c:pt idx="1673">
                  <c:v>83.75</c:v>
                </c:pt>
                <c:pt idx="1674">
                  <c:v>78.44</c:v>
                </c:pt>
                <c:pt idx="1675">
                  <c:v>78.44</c:v>
                </c:pt>
                <c:pt idx="1676">
                  <c:v>78.44</c:v>
                </c:pt>
                <c:pt idx="1677">
                  <c:v>78.44</c:v>
                </c:pt>
                <c:pt idx="1678">
                  <c:v>78.44</c:v>
                </c:pt>
                <c:pt idx="1679">
                  <c:v>78.44</c:v>
                </c:pt>
                <c:pt idx="1680">
                  <c:v>78.44</c:v>
                </c:pt>
                <c:pt idx="1681">
                  <c:v>78.44</c:v>
                </c:pt>
                <c:pt idx="1682">
                  <c:v>89.69</c:v>
                </c:pt>
                <c:pt idx="1683">
                  <c:v>89.69</c:v>
                </c:pt>
                <c:pt idx="1684">
                  <c:v>89.69</c:v>
                </c:pt>
                <c:pt idx="1685">
                  <c:v>93.75</c:v>
                </c:pt>
                <c:pt idx="1686">
                  <c:v>93.75</c:v>
                </c:pt>
                <c:pt idx="1687">
                  <c:v>93.75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99-DA4D-BA1E-3E631ACBE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5753599"/>
        <c:axId val="805755247"/>
      </c:lineChart>
      <c:dateAx>
        <c:axId val="80575359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755247"/>
        <c:crosses val="autoZero"/>
        <c:auto val="1"/>
        <c:lblOffset val="100"/>
        <c:baseTimeUnit val="months"/>
      </c:dateAx>
      <c:valAx>
        <c:axId val="805755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753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Dollars per ton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Sheet1!$A$1:$A$35,Sheet1!$A$1:$A$36,Sheet1!$A$1:$A$37,Sheet1!$A$1:$A$39,Sheet1!$A$1:$A$41,Sheet1!$A$1:$A$42,Sheet1!$A$1:$A$43,Sheet1!$A$1:$A$44,Sheet1!$A$1:$A$47,Sheet1!$A$1:$A$48,Sheet1!$A$1:$A$51,Sheet1!$A$1:$A$53,Sheet1!$A$1:$A$54,Sheet1!$A$1:$A$55,Sheet1!$A$1:$A$56,Sheet1!$A$1:$A$59,Sheet1!$A$1:$A$60,Sheet1!$A$1:$A$64,Sheet1!$A$1:$A$67,Sheet1!$A$1:$A$68,Sheet1!$A$1:$A$70,Sheet1!$A$1:$A$74,Sheet1!$A$1:$A$75,Sheet1!$A$1:$A$76,Sheet1!$A$1:$A$78,Sheet1!$A$1:$A$79)</c:f>
              <c:numCache>
                <c:formatCode>mmm\-yy</c:formatCode>
                <c:ptCount val="145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44470</c:v>
                </c:pt>
                <c:pt idx="21">
                  <c:v>44501</c:v>
                </c:pt>
                <c:pt idx="22">
                  <c:v>44531</c:v>
                </c:pt>
                <c:pt idx="23">
                  <c:v>44562</c:v>
                </c:pt>
                <c:pt idx="24" formatCode="d\-mmm">
                  <c:v>44593</c:v>
                </c:pt>
                <c:pt idx="25" formatCode="d\-mmm">
                  <c:v>44621</c:v>
                </c:pt>
                <c:pt idx="26" formatCode="d\-mmm">
                  <c:v>44652</c:v>
                </c:pt>
                <c:pt idx="27" formatCode="d\-mmm">
                  <c:v>44682</c:v>
                </c:pt>
                <c:pt idx="28" formatCode="d\-mmm">
                  <c:v>44713</c:v>
                </c:pt>
                <c:pt idx="29" formatCode="d\-mmm">
                  <c:v>44743</c:v>
                </c:pt>
                <c:pt idx="30">
                  <c:v>44774</c:v>
                </c:pt>
                <c:pt idx="31" formatCode="d\-mmm">
                  <c:v>44805</c:v>
                </c:pt>
                <c:pt idx="32" formatCode="d\-mmm">
                  <c:v>44835</c:v>
                </c:pt>
                <c:pt idx="33" formatCode="d\-mmm">
                  <c:v>44866</c:v>
                </c:pt>
                <c:pt idx="34" formatCode="d\-mmm">
                  <c:v>44896</c:v>
                </c:pt>
                <c:pt idx="35">
                  <c:v>43831</c:v>
                </c:pt>
                <c:pt idx="36">
                  <c:v>43862</c:v>
                </c:pt>
                <c:pt idx="37">
                  <c:v>43891</c:v>
                </c:pt>
                <c:pt idx="38">
                  <c:v>43922</c:v>
                </c:pt>
                <c:pt idx="39">
                  <c:v>43952</c:v>
                </c:pt>
                <c:pt idx="40">
                  <c:v>43983</c:v>
                </c:pt>
                <c:pt idx="41">
                  <c:v>44013</c:v>
                </c:pt>
                <c:pt idx="42">
                  <c:v>44044</c:v>
                </c:pt>
                <c:pt idx="43">
                  <c:v>44075</c:v>
                </c:pt>
                <c:pt idx="44">
                  <c:v>44105</c:v>
                </c:pt>
                <c:pt idx="45">
                  <c:v>44136</c:v>
                </c:pt>
                <c:pt idx="46">
                  <c:v>44166</c:v>
                </c:pt>
                <c:pt idx="47">
                  <c:v>44197</c:v>
                </c:pt>
                <c:pt idx="48">
                  <c:v>44228</c:v>
                </c:pt>
                <c:pt idx="49">
                  <c:v>44256</c:v>
                </c:pt>
                <c:pt idx="50">
                  <c:v>44287</c:v>
                </c:pt>
                <c:pt idx="51">
                  <c:v>44317</c:v>
                </c:pt>
                <c:pt idx="52">
                  <c:v>44348</c:v>
                </c:pt>
                <c:pt idx="53">
                  <c:v>44378</c:v>
                </c:pt>
                <c:pt idx="54">
                  <c:v>44409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 formatCode="d\-mmm">
                  <c:v>44593</c:v>
                </c:pt>
                <c:pt idx="60" formatCode="d\-mmm">
                  <c:v>44621</c:v>
                </c:pt>
                <c:pt idx="61" formatCode="d\-mmm">
                  <c:v>44652</c:v>
                </c:pt>
                <c:pt idx="62" formatCode="d\-mmm">
                  <c:v>44682</c:v>
                </c:pt>
                <c:pt idx="63" formatCode="d\-mmm">
                  <c:v>44713</c:v>
                </c:pt>
                <c:pt idx="64" formatCode="d\-mmm">
                  <c:v>44743</c:v>
                </c:pt>
                <c:pt idx="65">
                  <c:v>44774</c:v>
                </c:pt>
                <c:pt idx="66" formatCode="d\-mmm">
                  <c:v>44805</c:v>
                </c:pt>
                <c:pt idx="67" formatCode="d\-mmm">
                  <c:v>44835</c:v>
                </c:pt>
                <c:pt idx="68" formatCode="d\-mmm">
                  <c:v>44866</c:v>
                </c:pt>
                <c:pt idx="69" formatCode="d\-mmm">
                  <c:v>44896</c:v>
                </c:pt>
                <c:pt idx="70">
                  <c:v>44927</c:v>
                </c:pt>
                <c:pt idx="71">
                  <c:v>43831</c:v>
                </c:pt>
                <c:pt idx="72">
                  <c:v>43862</c:v>
                </c:pt>
                <c:pt idx="73">
                  <c:v>43891</c:v>
                </c:pt>
                <c:pt idx="74">
                  <c:v>43922</c:v>
                </c:pt>
                <c:pt idx="75">
                  <c:v>43952</c:v>
                </c:pt>
                <c:pt idx="76">
                  <c:v>43983</c:v>
                </c:pt>
                <c:pt idx="77">
                  <c:v>44013</c:v>
                </c:pt>
                <c:pt idx="78">
                  <c:v>44044</c:v>
                </c:pt>
                <c:pt idx="79">
                  <c:v>44075</c:v>
                </c:pt>
                <c:pt idx="80">
                  <c:v>44105</c:v>
                </c:pt>
                <c:pt idx="81">
                  <c:v>44136</c:v>
                </c:pt>
                <c:pt idx="82">
                  <c:v>44166</c:v>
                </c:pt>
                <c:pt idx="83">
                  <c:v>44197</c:v>
                </c:pt>
                <c:pt idx="84">
                  <c:v>44228</c:v>
                </c:pt>
                <c:pt idx="85">
                  <c:v>44256</c:v>
                </c:pt>
                <c:pt idx="86">
                  <c:v>44287</c:v>
                </c:pt>
                <c:pt idx="87">
                  <c:v>44317</c:v>
                </c:pt>
                <c:pt idx="88">
                  <c:v>44348</c:v>
                </c:pt>
                <c:pt idx="89">
                  <c:v>44378</c:v>
                </c:pt>
                <c:pt idx="90">
                  <c:v>44409</c:v>
                </c:pt>
                <c:pt idx="91">
                  <c:v>44470</c:v>
                </c:pt>
                <c:pt idx="92">
                  <c:v>44501</c:v>
                </c:pt>
                <c:pt idx="93">
                  <c:v>44531</c:v>
                </c:pt>
                <c:pt idx="94">
                  <c:v>44562</c:v>
                </c:pt>
                <c:pt idx="95" formatCode="d\-mmm">
                  <c:v>44593</c:v>
                </c:pt>
                <c:pt idx="96" formatCode="d\-mmm">
                  <c:v>44621</c:v>
                </c:pt>
                <c:pt idx="97" formatCode="d\-mmm">
                  <c:v>44652</c:v>
                </c:pt>
                <c:pt idx="98" formatCode="d\-mmm">
                  <c:v>44682</c:v>
                </c:pt>
                <c:pt idx="99" formatCode="d\-mmm">
                  <c:v>44713</c:v>
                </c:pt>
                <c:pt idx="100" formatCode="d\-mmm">
                  <c:v>44743</c:v>
                </c:pt>
                <c:pt idx="101">
                  <c:v>44774</c:v>
                </c:pt>
                <c:pt idx="102" formatCode="d\-mmm">
                  <c:v>44805</c:v>
                </c:pt>
                <c:pt idx="103" formatCode="d\-mmm">
                  <c:v>44835</c:v>
                </c:pt>
                <c:pt idx="104" formatCode="d\-mmm">
                  <c:v>44866</c:v>
                </c:pt>
                <c:pt idx="105" formatCode="d\-mmm">
                  <c:v>44896</c:v>
                </c:pt>
                <c:pt idx="106">
                  <c:v>44927</c:v>
                </c:pt>
                <c:pt idx="107">
                  <c:v>44958</c:v>
                </c:pt>
                <c:pt idx="108">
                  <c:v>43831</c:v>
                </c:pt>
                <c:pt idx="109">
                  <c:v>43862</c:v>
                </c:pt>
                <c:pt idx="110">
                  <c:v>43891</c:v>
                </c:pt>
                <c:pt idx="111">
                  <c:v>43922</c:v>
                </c:pt>
                <c:pt idx="112">
                  <c:v>43952</c:v>
                </c:pt>
                <c:pt idx="113">
                  <c:v>43983</c:v>
                </c:pt>
                <c:pt idx="114">
                  <c:v>44013</c:v>
                </c:pt>
                <c:pt idx="115">
                  <c:v>44044</c:v>
                </c:pt>
                <c:pt idx="116">
                  <c:v>44075</c:v>
                </c:pt>
                <c:pt idx="117">
                  <c:v>44105</c:v>
                </c:pt>
                <c:pt idx="118">
                  <c:v>44136</c:v>
                </c:pt>
                <c:pt idx="119">
                  <c:v>44166</c:v>
                </c:pt>
                <c:pt idx="120">
                  <c:v>44197</c:v>
                </c:pt>
                <c:pt idx="121">
                  <c:v>44228</c:v>
                </c:pt>
                <c:pt idx="122">
                  <c:v>44256</c:v>
                </c:pt>
                <c:pt idx="123">
                  <c:v>44287</c:v>
                </c:pt>
                <c:pt idx="124">
                  <c:v>44317</c:v>
                </c:pt>
                <c:pt idx="125">
                  <c:v>44348</c:v>
                </c:pt>
                <c:pt idx="126">
                  <c:v>44378</c:v>
                </c:pt>
                <c:pt idx="127">
                  <c:v>44409</c:v>
                </c:pt>
                <c:pt idx="128">
                  <c:v>44470</c:v>
                </c:pt>
                <c:pt idx="129">
                  <c:v>44501</c:v>
                </c:pt>
                <c:pt idx="130">
                  <c:v>44531</c:v>
                </c:pt>
                <c:pt idx="131">
                  <c:v>44562</c:v>
                </c:pt>
                <c:pt idx="132" formatCode="d\-mmm">
                  <c:v>44593</c:v>
                </c:pt>
                <c:pt idx="133" formatCode="d\-mmm">
                  <c:v>44621</c:v>
                </c:pt>
                <c:pt idx="134" formatCode="d\-mmm">
                  <c:v>44652</c:v>
                </c:pt>
                <c:pt idx="135" formatCode="d\-mmm">
                  <c:v>44682</c:v>
                </c:pt>
                <c:pt idx="136" formatCode="d\-mmm">
                  <c:v>44713</c:v>
                </c:pt>
                <c:pt idx="137" formatCode="d\-mmm">
                  <c:v>44743</c:v>
                </c:pt>
                <c:pt idx="138">
                  <c:v>44774</c:v>
                </c:pt>
                <c:pt idx="139" formatCode="d\-mmm">
                  <c:v>44805</c:v>
                </c:pt>
                <c:pt idx="140" formatCode="d\-mmm">
                  <c:v>44835</c:v>
                </c:pt>
                <c:pt idx="141" formatCode="d\-mmm">
                  <c:v>44866</c:v>
                </c:pt>
                <c:pt idx="142" formatCode="d\-mmm">
                  <c:v>44896</c:v>
                </c:pt>
                <c:pt idx="143">
                  <c:v>44927</c:v>
                </c:pt>
                <c:pt idx="144">
                  <c:v>44958</c:v>
                </c:pt>
                <c:pt idx="145" formatCode="d\-mmm">
                  <c:v>45008</c:v>
                </c:pt>
                <c:pt idx="146" formatCode="d\-mmm">
                  <c:v>45039</c:v>
                </c:pt>
                <c:pt idx="147">
                  <c:v>43831</c:v>
                </c:pt>
                <c:pt idx="148">
                  <c:v>43862</c:v>
                </c:pt>
                <c:pt idx="149">
                  <c:v>43891</c:v>
                </c:pt>
                <c:pt idx="150">
                  <c:v>43922</c:v>
                </c:pt>
                <c:pt idx="151">
                  <c:v>43952</c:v>
                </c:pt>
                <c:pt idx="152">
                  <c:v>43983</c:v>
                </c:pt>
                <c:pt idx="153">
                  <c:v>44013</c:v>
                </c:pt>
                <c:pt idx="154">
                  <c:v>44044</c:v>
                </c:pt>
                <c:pt idx="155">
                  <c:v>44075</c:v>
                </c:pt>
                <c:pt idx="156">
                  <c:v>44105</c:v>
                </c:pt>
                <c:pt idx="157">
                  <c:v>44136</c:v>
                </c:pt>
                <c:pt idx="158">
                  <c:v>44166</c:v>
                </c:pt>
                <c:pt idx="159">
                  <c:v>44197</c:v>
                </c:pt>
                <c:pt idx="160">
                  <c:v>44228</c:v>
                </c:pt>
                <c:pt idx="161">
                  <c:v>44256</c:v>
                </c:pt>
                <c:pt idx="162">
                  <c:v>44287</c:v>
                </c:pt>
                <c:pt idx="163">
                  <c:v>44317</c:v>
                </c:pt>
                <c:pt idx="164">
                  <c:v>44348</c:v>
                </c:pt>
                <c:pt idx="165">
                  <c:v>44378</c:v>
                </c:pt>
                <c:pt idx="166">
                  <c:v>44409</c:v>
                </c:pt>
                <c:pt idx="167">
                  <c:v>44470</c:v>
                </c:pt>
                <c:pt idx="168">
                  <c:v>44501</c:v>
                </c:pt>
                <c:pt idx="169">
                  <c:v>44531</c:v>
                </c:pt>
                <c:pt idx="170">
                  <c:v>44562</c:v>
                </c:pt>
                <c:pt idx="171" formatCode="d\-mmm">
                  <c:v>44593</c:v>
                </c:pt>
                <c:pt idx="172" formatCode="d\-mmm">
                  <c:v>44621</c:v>
                </c:pt>
                <c:pt idx="173" formatCode="d\-mmm">
                  <c:v>44652</c:v>
                </c:pt>
                <c:pt idx="174" formatCode="d\-mmm">
                  <c:v>44682</c:v>
                </c:pt>
                <c:pt idx="175" formatCode="d\-mmm">
                  <c:v>44713</c:v>
                </c:pt>
                <c:pt idx="176" formatCode="d\-mmm">
                  <c:v>44743</c:v>
                </c:pt>
                <c:pt idx="177">
                  <c:v>44774</c:v>
                </c:pt>
                <c:pt idx="178" formatCode="d\-mmm">
                  <c:v>44805</c:v>
                </c:pt>
                <c:pt idx="179" formatCode="d\-mmm">
                  <c:v>44835</c:v>
                </c:pt>
                <c:pt idx="180" formatCode="d\-mmm">
                  <c:v>44866</c:v>
                </c:pt>
                <c:pt idx="181" formatCode="d\-mmm">
                  <c:v>44896</c:v>
                </c:pt>
                <c:pt idx="182">
                  <c:v>44927</c:v>
                </c:pt>
                <c:pt idx="183">
                  <c:v>44958</c:v>
                </c:pt>
                <c:pt idx="184" formatCode="d\-mmm">
                  <c:v>45008</c:v>
                </c:pt>
                <c:pt idx="185" formatCode="d\-mmm">
                  <c:v>45039</c:v>
                </c:pt>
                <c:pt idx="186" formatCode="d\-mmm">
                  <c:v>45069</c:v>
                </c:pt>
                <c:pt idx="187" formatCode="d\-mmm">
                  <c:v>45100</c:v>
                </c:pt>
                <c:pt idx="188">
                  <c:v>43831</c:v>
                </c:pt>
                <c:pt idx="189">
                  <c:v>43862</c:v>
                </c:pt>
                <c:pt idx="190">
                  <c:v>43891</c:v>
                </c:pt>
                <c:pt idx="191">
                  <c:v>43922</c:v>
                </c:pt>
                <c:pt idx="192">
                  <c:v>43952</c:v>
                </c:pt>
                <c:pt idx="193">
                  <c:v>43983</c:v>
                </c:pt>
                <c:pt idx="194">
                  <c:v>44013</c:v>
                </c:pt>
                <c:pt idx="195">
                  <c:v>44044</c:v>
                </c:pt>
                <c:pt idx="196">
                  <c:v>44075</c:v>
                </c:pt>
                <c:pt idx="197">
                  <c:v>44105</c:v>
                </c:pt>
                <c:pt idx="198">
                  <c:v>44136</c:v>
                </c:pt>
                <c:pt idx="199">
                  <c:v>44166</c:v>
                </c:pt>
                <c:pt idx="200">
                  <c:v>44197</c:v>
                </c:pt>
                <c:pt idx="201">
                  <c:v>44228</c:v>
                </c:pt>
                <c:pt idx="202">
                  <c:v>44256</c:v>
                </c:pt>
                <c:pt idx="203">
                  <c:v>44287</c:v>
                </c:pt>
                <c:pt idx="204">
                  <c:v>44317</c:v>
                </c:pt>
                <c:pt idx="205">
                  <c:v>44348</c:v>
                </c:pt>
                <c:pt idx="206">
                  <c:v>44378</c:v>
                </c:pt>
                <c:pt idx="207">
                  <c:v>44409</c:v>
                </c:pt>
                <c:pt idx="208">
                  <c:v>44470</c:v>
                </c:pt>
                <c:pt idx="209">
                  <c:v>44501</c:v>
                </c:pt>
                <c:pt idx="210">
                  <c:v>44531</c:v>
                </c:pt>
                <c:pt idx="211">
                  <c:v>44562</c:v>
                </c:pt>
                <c:pt idx="212" formatCode="d\-mmm">
                  <c:v>44593</c:v>
                </c:pt>
                <c:pt idx="213" formatCode="d\-mmm">
                  <c:v>44621</c:v>
                </c:pt>
                <c:pt idx="214" formatCode="d\-mmm">
                  <c:v>44652</c:v>
                </c:pt>
                <c:pt idx="215" formatCode="d\-mmm">
                  <c:v>44682</c:v>
                </c:pt>
                <c:pt idx="216" formatCode="d\-mmm">
                  <c:v>44713</c:v>
                </c:pt>
                <c:pt idx="217" formatCode="d\-mmm">
                  <c:v>44743</c:v>
                </c:pt>
                <c:pt idx="218">
                  <c:v>44774</c:v>
                </c:pt>
                <c:pt idx="219" formatCode="d\-mmm">
                  <c:v>44805</c:v>
                </c:pt>
                <c:pt idx="220" formatCode="d\-mmm">
                  <c:v>44835</c:v>
                </c:pt>
                <c:pt idx="221" formatCode="d\-mmm">
                  <c:v>44866</c:v>
                </c:pt>
                <c:pt idx="222" formatCode="d\-mmm">
                  <c:v>44896</c:v>
                </c:pt>
                <c:pt idx="223">
                  <c:v>44927</c:v>
                </c:pt>
                <c:pt idx="224">
                  <c:v>44958</c:v>
                </c:pt>
                <c:pt idx="225" formatCode="d\-mmm">
                  <c:v>45008</c:v>
                </c:pt>
                <c:pt idx="226" formatCode="d\-mmm">
                  <c:v>45039</c:v>
                </c:pt>
                <c:pt idx="227" formatCode="d\-mmm">
                  <c:v>45069</c:v>
                </c:pt>
                <c:pt idx="228" formatCode="d\-mmm">
                  <c:v>45100</c:v>
                </c:pt>
                <c:pt idx="229" formatCode="m/d/yy">
                  <c:v>45138</c:v>
                </c:pt>
                <c:pt idx="230">
                  <c:v>43831</c:v>
                </c:pt>
                <c:pt idx="231">
                  <c:v>43862</c:v>
                </c:pt>
                <c:pt idx="232">
                  <c:v>43891</c:v>
                </c:pt>
                <c:pt idx="233">
                  <c:v>43922</c:v>
                </c:pt>
                <c:pt idx="234">
                  <c:v>43952</c:v>
                </c:pt>
                <c:pt idx="235">
                  <c:v>43983</c:v>
                </c:pt>
                <c:pt idx="236">
                  <c:v>44013</c:v>
                </c:pt>
                <c:pt idx="237">
                  <c:v>44044</c:v>
                </c:pt>
                <c:pt idx="238">
                  <c:v>44075</c:v>
                </c:pt>
                <c:pt idx="239">
                  <c:v>44105</c:v>
                </c:pt>
                <c:pt idx="240">
                  <c:v>44136</c:v>
                </c:pt>
                <c:pt idx="241">
                  <c:v>44166</c:v>
                </c:pt>
                <c:pt idx="242">
                  <c:v>44197</c:v>
                </c:pt>
                <c:pt idx="243">
                  <c:v>44228</c:v>
                </c:pt>
                <c:pt idx="244">
                  <c:v>44256</c:v>
                </c:pt>
                <c:pt idx="245">
                  <c:v>44287</c:v>
                </c:pt>
                <c:pt idx="246">
                  <c:v>44317</c:v>
                </c:pt>
                <c:pt idx="247">
                  <c:v>44348</c:v>
                </c:pt>
                <c:pt idx="248">
                  <c:v>44378</c:v>
                </c:pt>
                <c:pt idx="249">
                  <c:v>44409</c:v>
                </c:pt>
                <c:pt idx="250">
                  <c:v>44470</c:v>
                </c:pt>
                <c:pt idx="251">
                  <c:v>44501</c:v>
                </c:pt>
                <c:pt idx="252">
                  <c:v>44531</c:v>
                </c:pt>
                <c:pt idx="253">
                  <c:v>44562</c:v>
                </c:pt>
                <c:pt idx="254" formatCode="d\-mmm">
                  <c:v>44593</c:v>
                </c:pt>
                <c:pt idx="255" formatCode="d\-mmm">
                  <c:v>44621</c:v>
                </c:pt>
                <c:pt idx="256" formatCode="d\-mmm">
                  <c:v>44652</c:v>
                </c:pt>
                <c:pt idx="257" formatCode="d\-mmm">
                  <c:v>44682</c:v>
                </c:pt>
                <c:pt idx="258" formatCode="d\-mmm">
                  <c:v>44713</c:v>
                </c:pt>
                <c:pt idx="259" formatCode="d\-mmm">
                  <c:v>44743</c:v>
                </c:pt>
                <c:pt idx="260">
                  <c:v>44774</c:v>
                </c:pt>
                <c:pt idx="261" formatCode="d\-mmm">
                  <c:v>44805</c:v>
                </c:pt>
                <c:pt idx="262" formatCode="d\-mmm">
                  <c:v>44835</c:v>
                </c:pt>
                <c:pt idx="263" formatCode="d\-mmm">
                  <c:v>44866</c:v>
                </c:pt>
                <c:pt idx="264" formatCode="d\-mmm">
                  <c:v>44896</c:v>
                </c:pt>
                <c:pt idx="265">
                  <c:v>44927</c:v>
                </c:pt>
                <c:pt idx="266">
                  <c:v>44958</c:v>
                </c:pt>
                <c:pt idx="267" formatCode="d\-mmm">
                  <c:v>45008</c:v>
                </c:pt>
                <c:pt idx="268" formatCode="d\-mmm">
                  <c:v>45039</c:v>
                </c:pt>
                <c:pt idx="269" formatCode="d\-mmm">
                  <c:v>45069</c:v>
                </c:pt>
                <c:pt idx="270" formatCode="d\-mmm">
                  <c:v>45100</c:v>
                </c:pt>
                <c:pt idx="271" formatCode="m/d/yy">
                  <c:v>45138</c:v>
                </c:pt>
                <c:pt idx="272" formatCode="m/d/yy">
                  <c:v>45169</c:v>
                </c:pt>
                <c:pt idx="273">
                  <c:v>43831</c:v>
                </c:pt>
                <c:pt idx="274">
                  <c:v>43862</c:v>
                </c:pt>
                <c:pt idx="275">
                  <c:v>43891</c:v>
                </c:pt>
                <c:pt idx="276">
                  <c:v>43922</c:v>
                </c:pt>
                <c:pt idx="277">
                  <c:v>43952</c:v>
                </c:pt>
                <c:pt idx="278">
                  <c:v>43983</c:v>
                </c:pt>
                <c:pt idx="279">
                  <c:v>44013</c:v>
                </c:pt>
                <c:pt idx="280">
                  <c:v>44044</c:v>
                </c:pt>
                <c:pt idx="281">
                  <c:v>44075</c:v>
                </c:pt>
                <c:pt idx="282">
                  <c:v>44105</c:v>
                </c:pt>
                <c:pt idx="283">
                  <c:v>44136</c:v>
                </c:pt>
                <c:pt idx="284">
                  <c:v>44166</c:v>
                </c:pt>
                <c:pt idx="285">
                  <c:v>44197</c:v>
                </c:pt>
                <c:pt idx="286">
                  <c:v>44228</c:v>
                </c:pt>
                <c:pt idx="287">
                  <c:v>44256</c:v>
                </c:pt>
                <c:pt idx="288">
                  <c:v>44287</c:v>
                </c:pt>
                <c:pt idx="289">
                  <c:v>44317</c:v>
                </c:pt>
                <c:pt idx="290">
                  <c:v>44348</c:v>
                </c:pt>
                <c:pt idx="291">
                  <c:v>44378</c:v>
                </c:pt>
                <c:pt idx="292">
                  <c:v>44409</c:v>
                </c:pt>
                <c:pt idx="293">
                  <c:v>44470</c:v>
                </c:pt>
                <c:pt idx="294">
                  <c:v>44501</c:v>
                </c:pt>
                <c:pt idx="295">
                  <c:v>44531</c:v>
                </c:pt>
                <c:pt idx="296">
                  <c:v>44562</c:v>
                </c:pt>
                <c:pt idx="297" formatCode="d\-mmm">
                  <c:v>44593</c:v>
                </c:pt>
                <c:pt idx="298" formatCode="d\-mmm">
                  <c:v>44621</c:v>
                </c:pt>
                <c:pt idx="299" formatCode="d\-mmm">
                  <c:v>44652</c:v>
                </c:pt>
                <c:pt idx="300" formatCode="d\-mmm">
                  <c:v>44682</c:v>
                </c:pt>
                <c:pt idx="301" formatCode="d\-mmm">
                  <c:v>44713</c:v>
                </c:pt>
                <c:pt idx="302" formatCode="d\-mmm">
                  <c:v>44743</c:v>
                </c:pt>
                <c:pt idx="303">
                  <c:v>44774</c:v>
                </c:pt>
                <c:pt idx="304" formatCode="d\-mmm">
                  <c:v>44805</c:v>
                </c:pt>
                <c:pt idx="305" formatCode="d\-mmm">
                  <c:v>44835</c:v>
                </c:pt>
                <c:pt idx="306" formatCode="d\-mmm">
                  <c:v>44866</c:v>
                </c:pt>
                <c:pt idx="307" formatCode="d\-mmm">
                  <c:v>44896</c:v>
                </c:pt>
                <c:pt idx="308">
                  <c:v>44927</c:v>
                </c:pt>
                <c:pt idx="309">
                  <c:v>44958</c:v>
                </c:pt>
                <c:pt idx="310" formatCode="d\-mmm">
                  <c:v>45008</c:v>
                </c:pt>
                <c:pt idx="311" formatCode="d\-mmm">
                  <c:v>45039</c:v>
                </c:pt>
                <c:pt idx="312" formatCode="d\-mmm">
                  <c:v>45069</c:v>
                </c:pt>
                <c:pt idx="313" formatCode="d\-mmm">
                  <c:v>45100</c:v>
                </c:pt>
                <c:pt idx="314" formatCode="m/d/yy">
                  <c:v>45138</c:v>
                </c:pt>
                <c:pt idx="315" formatCode="m/d/yy">
                  <c:v>45169</c:v>
                </c:pt>
                <c:pt idx="316" formatCode="m/d/yy">
                  <c:v>45199</c:v>
                </c:pt>
                <c:pt idx="317">
                  <c:v>43831</c:v>
                </c:pt>
                <c:pt idx="318">
                  <c:v>43862</c:v>
                </c:pt>
                <c:pt idx="319">
                  <c:v>43891</c:v>
                </c:pt>
                <c:pt idx="320">
                  <c:v>43922</c:v>
                </c:pt>
                <c:pt idx="321">
                  <c:v>43952</c:v>
                </c:pt>
                <c:pt idx="322">
                  <c:v>43983</c:v>
                </c:pt>
                <c:pt idx="323">
                  <c:v>44013</c:v>
                </c:pt>
                <c:pt idx="324">
                  <c:v>44044</c:v>
                </c:pt>
                <c:pt idx="325">
                  <c:v>44075</c:v>
                </c:pt>
                <c:pt idx="326">
                  <c:v>44105</c:v>
                </c:pt>
                <c:pt idx="327">
                  <c:v>44136</c:v>
                </c:pt>
                <c:pt idx="328">
                  <c:v>44166</c:v>
                </c:pt>
                <c:pt idx="329">
                  <c:v>44197</c:v>
                </c:pt>
                <c:pt idx="330">
                  <c:v>44228</c:v>
                </c:pt>
                <c:pt idx="331">
                  <c:v>44256</c:v>
                </c:pt>
                <c:pt idx="332">
                  <c:v>44287</c:v>
                </c:pt>
                <c:pt idx="333">
                  <c:v>44317</c:v>
                </c:pt>
                <c:pt idx="334">
                  <c:v>44348</c:v>
                </c:pt>
                <c:pt idx="335">
                  <c:v>44378</c:v>
                </c:pt>
                <c:pt idx="336">
                  <c:v>44409</c:v>
                </c:pt>
                <c:pt idx="337">
                  <c:v>44470</c:v>
                </c:pt>
                <c:pt idx="338">
                  <c:v>44501</c:v>
                </c:pt>
                <c:pt idx="339">
                  <c:v>44531</c:v>
                </c:pt>
                <c:pt idx="340">
                  <c:v>44562</c:v>
                </c:pt>
                <c:pt idx="341" formatCode="d\-mmm">
                  <c:v>44593</c:v>
                </c:pt>
                <c:pt idx="342" formatCode="d\-mmm">
                  <c:v>44621</c:v>
                </c:pt>
                <c:pt idx="343" formatCode="d\-mmm">
                  <c:v>44652</c:v>
                </c:pt>
                <c:pt idx="344" formatCode="d\-mmm">
                  <c:v>44682</c:v>
                </c:pt>
                <c:pt idx="345" formatCode="d\-mmm">
                  <c:v>44713</c:v>
                </c:pt>
                <c:pt idx="346" formatCode="d\-mmm">
                  <c:v>44743</c:v>
                </c:pt>
                <c:pt idx="347">
                  <c:v>44774</c:v>
                </c:pt>
                <c:pt idx="348" formatCode="d\-mmm">
                  <c:v>44805</c:v>
                </c:pt>
                <c:pt idx="349" formatCode="d\-mmm">
                  <c:v>44835</c:v>
                </c:pt>
                <c:pt idx="350" formatCode="d\-mmm">
                  <c:v>44866</c:v>
                </c:pt>
                <c:pt idx="351" formatCode="d\-mmm">
                  <c:v>44896</c:v>
                </c:pt>
                <c:pt idx="352">
                  <c:v>44927</c:v>
                </c:pt>
                <c:pt idx="353">
                  <c:v>44958</c:v>
                </c:pt>
                <c:pt idx="354" formatCode="d\-mmm">
                  <c:v>45008</c:v>
                </c:pt>
                <c:pt idx="355" formatCode="d\-mmm">
                  <c:v>45039</c:v>
                </c:pt>
                <c:pt idx="356" formatCode="d\-mmm">
                  <c:v>45069</c:v>
                </c:pt>
                <c:pt idx="357" formatCode="d\-mmm">
                  <c:v>45100</c:v>
                </c:pt>
                <c:pt idx="358" formatCode="m/d/yy">
                  <c:v>45138</c:v>
                </c:pt>
                <c:pt idx="359" formatCode="m/d/yy">
                  <c:v>45169</c:v>
                </c:pt>
                <c:pt idx="360" formatCode="m/d/yy">
                  <c:v>45199</c:v>
                </c:pt>
                <c:pt idx="361" formatCode="m/d/yy">
                  <c:v>45230</c:v>
                </c:pt>
                <c:pt idx="362" formatCode="m/d/yy">
                  <c:v>45260</c:v>
                </c:pt>
                <c:pt idx="363" formatCode="m/d/yy">
                  <c:v>45291</c:v>
                </c:pt>
                <c:pt idx="364">
                  <c:v>43831</c:v>
                </c:pt>
                <c:pt idx="365">
                  <c:v>43862</c:v>
                </c:pt>
                <c:pt idx="366">
                  <c:v>43891</c:v>
                </c:pt>
                <c:pt idx="367">
                  <c:v>43922</c:v>
                </c:pt>
                <c:pt idx="368">
                  <c:v>43952</c:v>
                </c:pt>
                <c:pt idx="369">
                  <c:v>43983</c:v>
                </c:pt>
                <c:pt idx="370">
                  <c:v>44013</c:v>
                </c:pt>
                <c:pt idx="371">
                  <c:v>44044</c:v>
                </c:pt>
                <c:pt idx="372">
                  <c:v>44075</c:v>
                </c:pt>
                <c:pt idx="373">
                  <c:v>44105</c:v>
                </c:pt>
                <c:pt idx="374">
                  <c:v>44136</c:v>
                </c:pt>
                <c:pt idx="375">
                  <c:v>44166</c:v>
                </c:pt>
                <c:pt idx="376">
                  <c:v>44197</c:v>
                </c:pt>
                <c:pt idx="377">
                  <c:v>44228</c:v>
                </c:pt>
                <c:pt idx="378">
                  <c:v>44256</c:v>
                </c:pt>
                <c:pt idx="379">
                  <c:v>44287</c:v>
                </c:pt>
                <c:pt idx="380">
                  <c:v>44317</c:v>
                </c:pt>
                <c:pt idx="381">
                  <c:v>44348</c:v>
                </c:pt>
                <c:pt idx="382">
                  <c:v>44378</c:v>
                </c:pt>
                <c:pt idx="383">
                  <c:v>44409</c:v>
                </c:pt>
                <c:pt idx="384">
                  <c:v>44470</c:v>
                </c:pt>
                <c:pt idx="385">
                  <c:v>44501</c:v>
                </c:pt>
                <c:pt idx="386">
                  <c:v>44531</c:v>
                </c:pt>
                <c:pt idx="387">
                  <c:v>44562</c:v>
                </c:pt>
                <c:pt idx="388" formatCode="d\-mmm">
                  <c:v>44593</c:v>
                </c:pt>
                <c:pt idx="389" formatCode="d\-mmm">
                  <c:v>44621</c:v>
                </c:pt>
                <c:pt idx="390" formatCode="d\-mmm">
                  <c:v>44652</c:v>
                </c:pt>
                <c:pt idx="391" formatCode="d\-mmm">
                  <c:v>44682</c:v>
                </c:pt>
                <c:pt idx="392" formatCode="d\-mmm">
                  <c:v>44713</c:v>
                </c:pt>
                <c:pt idx="393" formatCode="d\-mmm">
                  <c:v>44743</c:v>
                </c:pt>
                <c:pt idx="394">
                  <c:v>44774</c:v>
                </c:pt>
                <c:pt idx="395" formatCode="d\-mmm">
                  <c:v>44805</c:v>
                </c:pt>
                <c:pt idx="396" formatCode="d\-mmm">
                  <c:v>44835</c:v>
                </c:pt>
                <c:pt idx="397" formatCode="d\-mmm">
                  <c:v>44866</c:v>
                </c:pt>
                <c:pt idx="398" formatCode="d\-mmm">
                  <c:v>44896</c:v>
                </c:pt>
                <c:pt idx="399">
                  <c:v>44927</c:v>
                </c:pt>
                <c:pt idx="400">
                  <c:v>44958</c:v>
                </c:pt>
                <c:pt idx="401" formatCode="d\-mmm">
                  <c:v>45008</c:v>
                </c:pt>
                <c:pt idx="402" formatCode="d\-mmm">
                  <c:v>45039</c:v>
                </c:pt>
                <c:pt idx="403" formatCode="d\-mmm">
                  <c:v>45069</c:v>
                </c:pt>
                <c:pt idx="404" formatCode="d\-mmm">
                  <c:v>45100</c:v>
                </c:pt>
                <c:pt idx="405" formatCode="m/d/yy">
                  <c:v>45138</c:v>
                </c:pt>
                <c:pt idx="406" formatCode="m/d/yy">
                  <c:v>45169</c:v>
                </c:pt>
                <c:pt idx="407" formatCode="m/d/yy">
                  <c:v>45199</c:v>
                </c:pt>
                <c:pt idx="408" formatCode="m/d/yy">
                  <c:v>45230</c:v>
                </c:pt>
                <c:pt idx="409" formatCode="m/d/yy">
                  <c:v>45260</c:v>
                </c:pt>
                <c:pt idx="410" formatCode="m/d/yy">
                  <c:v>45291</c:v>
                </c:pt>
                <c:pt idx="411" formatCode="m/d/yy">
                  <c:v>45322</c:v>
                </c:pt>
                <c:pt idx="412">
                  <c:v>43831</c:v>
                </c:pt>
                <c:pt idx="413">
                  <c:v>43862</c:v>
                </c:pt>
                <c:pt idx="414">
                  <c:v>43891</c:v>
                </c:pt>
                <c:pt idx="415">
                  <c:v>43922</c:v>
                </c:pt>
                <c:pt idx="416">
                  <c:v>43952</c:v>
                </c:pt>
                <c:pt idx="417">
                  <c:v>43983</c:v>
                </c:pt>
                <c:pt idx="418">
                  <c:v>44013</c:v>
                </c:pt>
                <c:pt idx="419">
                  <c:v>44044</c:v>
                </c:pt>
                <c:pt idx="420">
                  <c:v>44075</c:v>
                </c:pt>
                <c:pt idx="421">
                  <c:v>44105</c:v>
                </c:pt>
                <c:pt idx="422">
                  <c:v>44136</c:v>
                </c:pt>
                <c:pt idx="423">
                  <c:v>44166</c:v>
                </c:pt>
                <c:pt idx="424">
                  <c:v>44197</c:v>
                </c:pt>
                <c:pt idx="425">
                  <c:v>44228</c:v>
                </c:pt>
                <c:pt idx="426">
                  <c:v>44256</c:v>
                </c:pt>
                <c:pt idx="427">
                  <c:v>44287</c:v>
                </c:pt>
                <c:pt idx="428">
                  <c:v>44317</c:v>
                </c:pt>
                <c:pt idx="429">
                  <c:v>44348</c:v>
                </c:pt>
                <c:pt idx="430">
                  <c:v>44378</c:v>
                </c:pt>
                <c:pt idx="431">
                  <c:v>44409</c:v>
                </c:pt>
                <c:pt idx="432">
                  <c:v>44470</c:v>
                </c:pt>
                <c:pt idx="433">
                  <c:v>44501</c:v>
                </c:pt>
                <c:pt idx="434">
                  <c:v>44531</c:v>
                </c:pt>
                <c:pt idx="435">
                  <c:v>44562</c:v>
                </c:pt>
                <c:pt idx="436" formatCode="d\-mmm">
                  <c:v>44593</c:v>
                </c:pt>
                <c:pt idx="437" formatCode="d\-mmm">
                  <c:v>44621</c:v>
                </c:pt>
                <c:pt idx="438" formatCode="d\-mmm">
                  <c:v>44652</c:v>
                </c:pt>
                <c:pt idx="439" formatCode="d\-mmm">
                  <c:v>44682</c:v>
                </c:pt>
                <c:pt idx="440" formatCode="d\-mmm">
                  <c:v>44713</c:v>
                </c:pt>
                <c:pt idx="441" formatCode="d\-mmm">
                  <c:v>44743</c:v>
                </c:pt>
                <c:pt idx="442">
                  <c:v>44774</c:v>
                </c:pt>
                <c:pt idx="443" formatCode="d\-mmm">
                  <c:v>44805</c:v>
                </c:pt>
                <c:pt idx="444" formatCode="d\-mmm">
                  <c:v>44835</c:v>
                </c:pt>
                <c:pt idx="445" formatCode="d\-mmm">
                  <c:v>44866</c:v>
                </c:pt>
                <c:pt idx="446" formatCode="d\-mmm">
                  <c:v>44896</c:v>
                </c:pt>
                <c:pt idx="447">
                  <c:v>44927</c:v>
                </c:pt>
                <c:pt idx="448">
                  <c:v>44958</c:v>
                </c:pt>
                <c:pt idx="449" formatCode="d\-mmm">
                  <c:v>45008</c:v>
                </c:pt>
                <c:pt idx="450" formatCode="d\-mmm">
                  <c:v>45039</c:v>
                </c:pt>
                <c:pt idx="451" formatCode="d\-mmm">
                  <c:v>45069</c:v>
                </c:pt>
                <c:pt idx="452" formatCode="d\-mmm">
                  <c:v>45100</c:v>
                </c:pt>
                <c:pt idx="453" formatCode="m/d/yy">
                  <c:v>45138</c:v>
                </c:pt>
                <c:pt idx="454" formatCode="m/d/yy">
                  <c:v>45169</c:v>
                </c:pt>
                <c:pt idx="455" formatCode="m/d/yy">
                  <c:v>45199</c:v>
                </c:pt>
                <c:pt idx="456" formatCode="m/d/yy">
                  <c:v>45230</c:v>
                </c:pt>
                <c:pt idx="457" formatCode="m/d/yy">
                  <c:v>45260</c:v>
                </c:pt>
                <c:pt idx="458" formatCode="m/d/yy">
                  <c:v>45291</c:v>
                </c:pt>
                <c:pt idx="459" formatCode="m/d/yy">
                  <c:v>45322</c:v>
                </c:pt>
                <c:pt idx="460" formatCode="m/d/yy">
                  <c:v>45351</c:v>
                </c:pt>
                <c:pt idx="461" formatCode="m/d/yy">
                  <c:v>45382</c:v>
                </c:pt>
                <c:pt idx="462" formatCode="m/d/yy">
                  <c:v>45412</c:v>
                </c:pt>
                <c:pt idx="463">
                  <c:v>43831</c:v>
                </c:pt>
                <c:pt idx="464">
                  <c:v>43862</c:v>
                </c:pt>
                <c:pt idx="465">
                  <c:v>43891</c:v>
                </c:pt>
                <c:pt idx="466">
                  <c:v>43922</c:v>
                </c:pt>
                <c:pt idx="467">
                  <c:v>43952</c:v>
                </c:pt>
                <c:pt idx="468">
                  <c:v>43983</c:v>
                </c:pt>
                <c:pt idx="469">
                  <c:v>44013</c:v>
                </c:pt>
                <c:pt idx="470">
                  <c:v>44044</c:v>
                </c:pt>
                <c:pt idx="471">
                  <c:v>44075</c:v>
                </c:pt>
                <c:pt idx="472">
                  <c:v>44105</c:v>
                </c:pt>
                <c:pt idx="473">
                  <c:v>44136</c:v>
                </c:pt>
                <c:pt idx="474">
                  <c:v>44166</c:v>
                </c:pt>
                <c:pt idx="475">
                  <c:v>44197</c:v>
                </c:pt>
                <c:pt idx="476">
                  <c:v>44228</c:v>
                </c:pt>
                <c:pt idx="477">
                  <c:v>44256</c:v>
                </c:pt>
                <c:pt idx="478">
                  <c:v>44287</c:v>
                </c:pt>
                <c:pt idx="479">
                  <c:v>44317</c:v>
                </c:pt>
                <c:pt idx="480">
                  <c:v>44348</c:v>
                </c:pt>
                <c:pt idx="481">
                  <c:v>44378</c:v>
                </c:pt>
                <c:pt idx="482">
                  <c:v>44409</c:v>
                </c:pt>
                <c:pt idx="483">
                  <c:v>44470</c:v>
                </c:pt>
                <c:pt idx="484">
                  <c:v>44501</c:v>
                </c:pt>
                <c:pt idx="485">
                  <c:v>44531</c:v>
                </c:pt>
                <c:pt idx="486">
                  <c:v>44562</c:v>
                </c:pt>
                <c:pt idx="487" formatCode="d\-mmm">
                  <c:v>44593</c:v>
                </c:pt>
                <c:pt idx="488" formatCode="d\-mmm">
                  <c:v>44621</c:v>
                </c:pt>
                <c:pt idx="489" formatCode="d\-mmm">
                  <c:v>44652</c:v>
                </c:pt>
                <c:pt idx="490" formatCode="d\-mmm">
                  <c:v>44682</c:v>
                </c:pt>
                <c:pt idx="491" formatCode="d\-mmm">
                  <c:v>44713</c:v>
                </c:pt>
                <c:pt idx="492" formatCode="d\-mmm">
                  <c:v>44743</c:v>
                </c:pt>
                <c:pt idx="493">
                  <c:v>44774</c:v>
                </c:pt>
                <c:pt idx="494" formatCode="d\-mmm">
                  <c:v>44805</c:v>
                </c:pt>
                <c:pt idx="495" formatCode="d\-mmm">
                  <c:v>44835</c:v>
                </c:pt>
                <c:pt idx="496" formatCode="d\-mmm">
                  <c:v>44866</c:v>
                </c:pt>
                <c:pt idx="497" formatCode="d\-mmm">
                  <c:v>44896</c:v>
                </c:pt>
                <c:pt idx="498">
                  <c:v>44927</c:v>
                </c:pt>
                <c:pt idx="499">
                  <c:v>44958</c:v>
                </c:pt>
                <c:pt idx="500" formatCode="d\-mmm">
                  <c:v>45008</c:v>
                </c:pt>
                <c:pt idx="501" formatCode="d\-mmm">
                  <c:v>45039</c:v>
                </c:pt>
                <c:pt idx="502" formatCode="d\-mmm">
                  <c:v>45069</c:v>
                </c:pt>
                <c:pt idx="503" formatCode="d\-mmm">
                  <c:v>45100</c:v>
                </c:pt>
                <c:pt idx="504" formatCode="m/d/yy">
                  <c:v>45138</c:v>
                </c:pt>
                <c:pt idx="505" formatCode="m/d/yy">
                  <c:v>45169</c:v>
                </c:pt>
                <c:pt idx="506" formatCode="m/d/yy">
                  <c:v>45199</c:v>
                </c:pt>
                <c:pt idx="507" formatCode="m/d/yy">
                  <c:v>45230</c:v>
                </c:pt>
                <c:pt idx="508" formatCode="m/d/yy">
                  <c:v>45260</c:v>
                </c:pt>
                <c:pt idx="509" formatCode="m/d/yy">
                  <c:v>45291</c:v>
                </c:pt>
                <c:pt idx="510" formatCode="m/d/yy">
                  <c:v>45322</c:v>
                </c:pt>
                <c:pt idx="511" formatCode="m/d/yy">
                  <c:v>45351</c:v>
                </c:pt>
                <c:pt idx="512" formatCode="m/d/yy">
                  <c:v>45382</c:v>
                </c:pt>
                <c:pt idx="513" formatCode="m/d/yy">
                  <c:v>45412</c:v>
                </c:pt>
                <c:pt idx="514" formatCode="m/d/yy">
                  <c:v>45443</c:v>
                </c:pt>
                <c:pt idx="515" formatCode="m/d/yy">
                  <c:v>45473</c:v>
                </c:pt>
                <c:pt idx="516">
                  <c:v>43831</c:v>
                </c:pt>
                <c:pt idx="517">
                  <c:v>43862</c:v>
                </c:pt>
                <c:pt idx="518">
                  <c:v>43891</c:v>
                </c:pt>
                <c:pt idx="519">
                  <c:v>43922</c:v>
                </c:pt>
                <c:pt idx="520">
                  <c:v>43952</c:v>
                </c:pt>
                <c:pt idx="521">
                  <c:v>43983</c:v>
                </c:pt>
                <c:pt idx="522">
                  <c:v>44013</c:v>
                </c:pt>
                <c:pt idx="523">
                  <c:v>44044</c:v>
                </c:pt>
                <c:pt idx="524">
                  <c:v>44075</c:v>
                </c:pt>
                <c:pt idx="525">
                  <c:v>44105</c:v>
                </c:pt>
                <c:pt idx="526">
                  <c:v>44136</c:v>
                </c:pt>
                <c:pt idx="527">
                  <c:v>44166</c:v>
                </c:pt>
                <c:pt idx="528">
                  <c:v>44197</c:v>
                </c:pt>
                <c:pt idx="529">
                  <c:v>44228</c:v>
                </c:pt>
                <c:pt idx="530">
                  <c:v>44256</c:v>
                </c:pt>
                <c:pt idx="531">
                  <c:v>44287</c:v>
                </c:pt>
                <c:pt idx="532">
                  <c:v>44317</c:v>
                </c:pt>
                <c:pt idx="533">
                  <c:v>44348</c:v>
                </c:pt>
                <c:pt idx="534">
                  <c:v>44378</c:v>
                </c:pt>
                <c:pt idx="535">
                  <c:v>44409</c:v>
                </c:pt>
                <c:pt idx="536">
                  <c:v>44470</c:v>
                </c:pt>
                <c:pt idx="537">
                  <c:v>44501</c:v>
                </c:pt>
                <c:pt idx="538">
                  <c:v>44531</c:v>
                </c:pt>
                <c:pt idx="539">
                  <c:v>44562</c:v>
                </c:pt>
                <c:pt idx="540" formatCode="d\-mmm">
                  <c:v>44593</c:v>
                </c:pt>
                <c:pt idx="541" formatCode="d\-mmm">
                  <c:v>44621</c:v>
                </c:pt>
                <c:pt idx="542" formatCode="d\-mmm">
                  <c:v>44652</c:v>
                </c:pt>
                <c:pt idx="543" formatCode="d\-mmm">
                  <c:v>44682</c:v>
                </c:pt>
                <c:pt idx="544" formatCode="d\-mmm">
                  <c:v>44713</c:v>
                </c:pt>
                <c:pt idx="545" formatCode="d\-mmm">
                  <c:v>44743</c:v>
                </c:pt>
                <c:pt idx="546">
                  <c:v>44774</c:v>
                </c:pt>
                <c:pt idx="547" formatCode="d\-mmm">
                  <c:v>44805</c:v>
                </c:pt>
                <c:pt idx="548" formatCode="d\-mmm">
                  <c:v>44835</c:v>
                </c:pt>
                <c:pt idx="549" formatCode="d\-mmm">
                  <c:v>44866</c:v>
                </c:pt>
                <c:pt idx="550" formatCode="d\-mmm">
                  <c:v>44896</c:v>
                </c:pt>
                <c:pt idx="551">
                  <c:v>44927</c:v>
                </c:pt>
                <c:pt idx="552">
                  <c:v>44958</c:v>
                </c:pt>
                <c:pt idx="553" formatCode="d\-mmm">
                  <c:v>45008</c:v>
                </c:pt>
                <c:pt idx="554" formatCode="d\-mmm">
                  <c:v>45039</c:v>
                </c:pt>
                <c:pt idx="555" formatCode="d\-mmm">
                  <c:v>45069</c:v>
                </c:pt>
                <c:pt idx="556" formatCode="d\-mmm">
                  <c:v>45100</c:v>
                </c:pt>
                <c:pt idx="557" formatCode="m/d/yy">
                  <c:v>45138</c:v>
                </c:pt>
                <c:pt idx="558" formatCode="m/d/yy">
                  <c:v>45169</c:v>
                </c:pt>
                <c:pt idx="559" formatCode="m/d/yy">
                  <c:v>45199</c:v>
                </c:pt>
                <c:pt idx="560" formatCode="m/d/yy">
                  <c:v>45230</c:v>
                </c:pt>
                <c:pt idx="561" formatCode="m/d/yy">
                  <c:v>45260</c:v>
                </c:pt>
                <c:pt idx="562" formatCode="m/d/yy">
                  <c:v>45291</c:v>
                </c:pt>
                <c:pt idx="563" formatCode="m/d/yy">
                  <c:v>45322</c:v>
                </c:pt>
                <c:pt idx="564" formatCode="m/d/yy">
                  <c:v>45351</c:v>
                </c:pt>
                <c:pt idx="565" formatCode="m/d/yy">
                  <c:v>45382</c:v>
                </c:pt>
                <c:pt idx="566" formatCode="m/d/yy">
                  <c:v>45412</c:v>
                </c:pt>
                <c:pt idx="567" formatCode="m/d/yy">
                  <c:v>45443</c:v>
                </c:pt>
                <c:pt idx="568" formatCode="m/d/yy">
                  <c:v>45473</c:v>
                </c:pt>
                <c:pt idx="569" formatCode="m/d/yy">
                  <c:v>45504</c:v>
                </c:pt>
                <c:pt idx="570">
                  <c:v>43831</c:v>
                </c:pt>
                <c:pt idx="571">
                  <c:v>43862</c:v>
                </c:pt>
                <c:pt idx="572">
                  <c:v>43891</c:v>
                </c:pt>
                <c:pt idx="573">
                  <c:v>43922</c:v>
                </c:pt>
                <c:pt idx="574">
                  <c:v>43952</c:v>
                </c:pt>
                <c:pt idx="575">
                  <c:v>43983</c:v>
                </c:pt>
                <c:pt idx="576">
                  <c:v>44013</c:v>
                </c:pt>
                <c:pt idx="577">
                  <c:v>44044</c:v>
                </c:pt>
                <c:pt idx="578">
                  <c:v>44075</c:v>
                </c:pt>
                <c:pt idx="579">
                  <c:v>44105</c:v>
                </c:pt>
                <c:pt idx="580">
                  <c:v>44136</c:v>
                </c:pt>
                <c:pt idx="581">
                  <c:v>44166</c:v>
                </c:pt>
                <c:pt idx="582">
                  <c:v>44197</c:v>
                </c:pt>
                <c:pt idx="583">
                  <c:v>44228</c:v>
                </c:pt>
                <c:pt idx="584">
                  <c:v>44256</c:v>
                </c:pt>
                <c:pt idx="585">
                  <c:v>44287</c:v>
                </c:pt>
                <c:pt idx="586">
                  <c:v>44317</c:v>
                </c:pt>
                <c:pt idx="587">
                  <c:v>44348</c:v>
                </c:pt>
                <c:pt idx="588">
                  <c:v>44378</c:v>
                </c:pt>
                <c:pt idx="589">
                  <c:v>44409</c:v>
                </c:pt>
                <c:pt idx="590">
                  <c:v>44470</c:v>
                </c:pt>
                <c:pt idx="591">
                  <c:v>44501</c:v>
                </c:pt>
                <c:pt idx="592">
                  <c:v>44531</c:v>
                </c:pt>
                <c:pt idx="593">
                  <c:v>44562</c:v>
                </c:pt>
                <c:pt idx="594" formatCode="d\-mmm">
                  <c:v>44593</c:v>
                </c:pt>
                <c:pt idx="595" formatCode="d\-mmm">
                  <c:v>44621</c:v>
                </c:pt>
                <c:pt idx="596" formatCode="d\-mmm">
                  <c:v>44652</c:v>
                </c:pt>
                <c:pt idx="597" formatCode="d\-mmm">
                  <c:v>44682</c:v>
                </c:pt>
                <c:pt idx="598" formatCode="d\-mmm">
                  <c:v>44713</c:v>
                </c:pt>
                <c:pt idx="599" formatCode="d\-mmm">
                  <c:v>44743</c:v>
                </c:pt>
                <c:pt idx="600">
                  <c:v>44774</c:v>
                </c:pt>
                <c:pt idx="601" formatCode="d\-mmm">
                  <c:v>44805</c:v>
                </c:pt>
                <c:pt idx="602" formatCode="d\-mmm">
                  <c:v>44835</c:v>
                </c:pt>
                <c:pt idx="603" formatCode="d\-mmm">
                  <c:v>44866</c:v>
                </c:pt>
                <c:pt idx="604" formatCode="d\-mmm">
                  <c:v>44896</c:v>
                </c:pt>
                <c:pt idx="605">
                  <c:v>44927</c:v>
                </c:pt>
                <c:pt idx="606">
                  <c:v>44958</c:v>
                </c:pt>
                <c:pt idx="607" formatCode="d\-mmm">
                  <c:v>45008</c:v>
                </c:pt>
                <c:pt idx="608" formatCode="d\-mmm">
                  <c:v>45039</c:v>
                </c:pt>
                <c:pt idx="609" formatCode="d\-mmm">
                  <c:v>45069</c:v>
                </c:pt>
                <c:pt idx="610" formatCode="d\-mmm">
                  <c:v>45100</c:v>
                </c:pt>
                <c:pt idx="611" formatCode="m/d/yy">
                  <c:v>45138</c:v>
                </c:pt>
                <c:pt idx="612" formatCode="m/d/yy">
                  <c:v>45169</c:v>
                </c:pt>
                <c:pt idx="613" formatCode="m/d/yy">
                  <c:v>45199</c:v>
                </c:pt>
                <c:pt idx="614" formatCode="m/d/yy">
                  <c:v>45230</c:v>
                </c:pt>
                <c:pt idx="615" formatCode="m/d/yy">
                  <c:v>45260</c:v>
                </c:pt>
                <c:pt idx="616" formatCode="m/d/yy">
                  <c:v>45291</c:v>
                </c:pt>
                <c:pt idx="617" formatCode="m/d/yy">
                  <c:v>45322</c:v>
                </c:pt>
                <c:pt idx="618" formatCode="m/d/yy">
                  <c:v>45351</c:v>
                </c:pt>
                <c:pt idx="619" formatCode="m/d/yy">
                  <c:v>45382</c:v>
                </c:pt>
                <c:pt idx="620" formatCode="m/d/yy">
                  <c:v>45412</c:v>
                </c:pt>
                <c:pt idx="621" formatCode="m/d/yy">
                  <c:v>45443</c:v>
                </c:pt>
                <c:pt idx="622" formatCode="m/d/yy">
                  <c:v>45473</c:v>
                </c:pt>
                <c:pt idx="623" formatCode="m/d/yy">
                  <c:v>45504</c:v>
                </c:pt>
                <c:pt idx="624" formatCode="m/d/yy">
                  <c:v>45535</c:v>
                </c:pt>
                <c:pt idx="625">
                  <c:v>43831</c:v>
                </c:pt>
                <c:pt idx="626">
                  <c:v>43862</c:v>
                </c:pt>
                <c:pt idx="627">
                  <c:v>43891</c:v>
                </c:pt>
                <c:pt idx="628">
                  <c:v>43922</c:v>
                </c:pt>
                <c:pt idx="629">
                  <c:v>43952</c:v>
                </c:pt>
                <c:pt idx="630">
                  <c:v>43983</c:v>
                </c:pt>
                <c:pt idx="631">
                  <c:v>44013</c:v>
                </c:pt>
                <c:pt idx="632">
                  <c:v>44044</c:v>
                </c:pt>
                <c:pt idx="633">
                  <c:v>44075</c:v>
                </c:pt>
                <c:pt idx="634">
                  <c:v>44105</c:v>
                </c:pt>
                <c:pt idx="635">
                  <c:v>44136</c:v>
                </c:pt>
                <c:pt idx="636">
                  <c:v>44166</c:v>
                </c:pt>
                <c:pt idx="637">
                  <c:v>44197</c:v>
                </c:pt>
                <c:pt idx="638">
                  <c:v>44228</c:v>
                </c:pt>
                <c:pt idx="639">
                  <c:v>44256</c:v>
                </c:pt>
                <c:pt idx="640">
                  <c:v>44287</c:v>
                </c:pt>
                <c:pt idx="641">
                  <c:v>44317</c:v>
                </c:pt>
                <c:pt idx="642">
                  <c:v>44348</c:v>
                </c:pt>
                <c:pt idx="643">
                  <c:v>44378</c:v>
                </c:pt>
                <c:pt idx="644">
                  <c:v>44409</c:v>
                </c:pt>
                <c:pt idx="645">
                  <c:v>44470</c:v>
                </c:pt>
                <c:pt idx="646">
                  <c:v>44501</c:v>
                </c:pt>
                <c:pt idx="647">
                  <c:v>44531</c:v>
                </c:pt>
                <c:pt idx="648">
                  <c:v>44562</c:v>
                </c:pt>
                <c:pt idx="649" formatCode="d\-mmm">
                  <c:v>44593</c:v>
                </c:pt>
                <c:pt idx="650" formatCode="d\-mmm">
                  <c:v>44621</c:v>
                </c:pt>
                <c:pt idx="651" formatCode="d\-mmm">
                  <c:v>44652</c:v>
                </c:pt>
                <c:pt idx="652" formatCode="d\-mmm">
                  <c:v>44682</c:v>
                </c:pt>
                <c:pt idx="653" formatCode="d\-mmm">
                  <c:v>44713</c:v>
                </c:pt>
                <c:pt idx="654" formatCode="d\-mmm">
                  <c:v>44743</c:v>
                </c:pt>
                <c:pt idx="655">
                  <c:v>44774</c:v>
                </c:pt>
                <c:pt idx="656" formatCode="d\-mmm">
                  <c:v>44805</c:v>
                </c:pt>
                <c:pt idx="657" formatCode="d\-mmm">
                  <c:v>44835</c:v>
                </c:pt>
                <c:pt idx="658" formatCode="d\-mmm">
                  <c:v>44866</c:v>
                </c:pt>
                <c:pt idx="659" formatCode="d\-mmm">
                  <c:v>44896</c:v>
                </c:pt>
                <c:pt idx="660">
                  <c:v>44927</c:v>
                </c:pt>
                <c:pt idx="661">
                  <c:v>44958</c:v>
                </c:pt>
                <c:pt idx="662" formatCode="d\-mmm">
                  <c:v>45008</c:v>
                </c:pt>
                <c:pt idx="663" formatCode="d\-mmm">
                  <c:v>45039</c:v>
                </c:pt>
                <c:pt idx="664" formatCode="d\-mmm">
                  <c:v>45069</c:v>
                </c:pt>
                <c:pt idx="665" formatCode="d\-mmm">
                  <c:v>45100</c:v>
                </c:pt>
                <c:pt idx="666" formatCode="m/d/yy">
                  <c:v>45138</c:v>
                </c:pt>
                <c:pt idx="667" formatCode="m/d/yy">
                  <c:v>45169</c:v>
                </c:pt>
                <c:pt idx="668" formatCode="m/d/yy">
                  <c:v>45199</c:v>
                </c:pt>
                <c:pt idx="669" formatCode="m/d/yy">
                  <c:v>45230</c:v>
                </c:pt>
                <c:pt idx="670" formatCode="m/d/yy">
                  <c:v>45260</c:v>
                </c:pt>
                <c:pt idx="671" formatCode="m/d/yy">
                  <c:v>45291</c:v>
                </c:pt>
                <c:pt idx="672" formatCode="m/d/yy">
                  <c:v>45322</c:v>
                </c:pt>
                <c:pt idx="673" formatCode="m/d/yy">
                  <c:v>45351</c:v>
                </c:pt>
                <c:pt idx="674" formatCode="m/d/yy">
                  <c:v>45382</c:v>
                </c:pt>
                <c:pt idx="675" formatCode="m/d/yy">
                  <c:v>45412</c:v>
                </c:pt>
                <c:pt idx="676" formatCode="m/d/yy">
                  <c:v>45443</c:v>
                </c:pt>
                <c:pt idx="677" formatCode="m/d/yy">
                  <c:v>45473</c:v>
                </c:pt>
                <c:pt idx="678" formatCode="m/d/yy">
                  <c:v>45504</c:v>
                </c:pt>
                <c:pt idx="679" formatCode="m/d/yy">
                  <c:v>45535</c:v>
                </c:pt>
                <c:pt idx="680" formatCode="m/d/yy">
                  <c:v>45565</c:v>
                </c:pt>
                <c:pt idx="681">
                  <c:v>43831</c:v>
                </c:pt>
                <c:pt idx="682">
                  <c:v>43862</c:v>
                </c:pt>
                <c:pt idx="683">
                  <c:v>43891</c:v>
                </c:pt>
                <c:pt idx="684">
                  <c:v>43922</c:v>
                </c:pt>
                <c:pt idx="685">
                  <c:v>43952</c:v>
                </c:pt>
                <c:pt idx="686">
                  <c:v>43983</c:v>
                </c:pt>
                <c:pt idx="687">
                  <c:v>44013</c:v>
                </c:pt>
                <c:pt idx="688">
                  <c:v>44044</c:v>
                </c:pt>
                <c:pt idx="689">
                  <c:v>44075</c:v>
                </c:pt>
                <c:pt idx="690">
                  <c:v>44105</c:v>
                </c:pt>
                <c:pt idx="691">
                  <c:v>44136</c:v>
                </c:pt>
                <c:pt idx="692">
                  <c:v>44166</c:v>
                </c:pt>
                <c:pt idx="693">
                  <c:v>44197</c:v>
                </c:pt>
                <c:pt idx="694">
                  <c:v>44228</c:v>
                </c:pt>
                <c:pt idx="695">
                  <c:v>44256</c:v>
                </c:pt>
                <c:pt idx="696">
                  <c:v>44287</c:v>
                </c:pt>
                <c:pt idx="697">
                  <c:v>44317</c:v>
                </c:pt>
                <c:pt idx="698">
                  <c:v>44348</c:v>
                </c:pt>
                <c:pt idx="699">
                  <c:v>44378</c:v>
                </c:pt>
                <c:pt idx="700">
                  <c:v>44409</c:v>
                </c:pt>
                <c:pt idx="701">
                  <c:v>44470</c:v>
                </c:pt>
                <c:pt idx="702">
                  <c:v>44501</c:v>
                </c:pt>
                <c:pt idx="703">
                  <c:v>44531</c:v>
                </c:pt>
                <c:pt idx="704">
                  <c:v>44562</c:v>
                </c:pt>
                <c:pt idx="705" formatCode="d\-mmm">
                  <c:v>44593</c:v>
                </c:pt>
                <c:pt idx="706" formatCode="d\-mmm">
                  <c:v>44621</c:v>
                </c:pt>
                <c:pt idx="707" formatCode="d\-mmm">
                  <c:v>44652</c:v>
                </c:pt>
                <c:pt idx="708" formatCode="d\-mmm">
                  <c:v>44682</c:v>
                </c:pt>
                <c:pt idx="709" formatCode="d\-mmm">
                  <c:v>44713</c:v>
                </c:pt>
                <c:pt idx="710" formatCode="d\-mmm">
                  <c:v>44743</c:v>
                </c:pt>
                <c:pt idx="711">
                  <c:v>44774</c:v>
                </c:pt>
                <c:pt idx="712" formatCode="d\-mmm">
                  <c:v>44805</c:v>
                </c:pt>
                <c:pt idx="713" formatCode="d\-mmm">
                  <c:v>44835</c:v>
                </c:pt>
                <c:pt idx="714" formatCode="d\-mmm">
                  <c:v>44866</c:v>
                </c:pt>
                <c:pt idx="715" formatCode="d\-mmm">
                  <c:v>44896</c:v>
                </c:pt>
                <c:pt idx="716">
                  <c:v>44927</c:v>
                </c:pt>
                <c:pt idx="717">
                  <c:v>44958</c:v>
                </c:pt>
                <c:pt idx="718" formatCode="d\-mmm">
                  <c:v>45008</c:v>
                </c:pt>
                <c:pt idx="719" formatCode="d\-mmm">
                  <c:v>45039</c:v>
                </c:pt>
                <c:pt idx="720" formatCode="d\-mmm">
                  <c:v>45069</c:v>
                </c:pt>
                <c:pt idx="721" formatCode="d\-mmm">
                  <c:v>45100</c:v>
                </c:pt>
                <c:pt idx="722" formatCode="m/d/yy">
                  <c:v>45138</c:v>
                </c:pt>
                <c:pt idx="723" formatCode="m/d/yy">
                  <c:v>45169</c:v>
                </c:pt>
                <c:pt idx="724" formatCode="m/d/yy">
                  <c:v>45199</c:v>
                </c:pt>
                <c:pt idx="725" formatCode="m/d/yy">
                  <c:v>45230</c:v>
                </c:pt>
                <c:pt idx="726" formatCode="m/d/yy">
                  <c:v>45260</c:v>
                </c:pt>
                <c:pt idx="727" formatCode="m/d/yy">
                  <c:v>45291</c:v>
                </c:pt>
                <c:pt idx="728" formatCode="m/d/yy">
                  <c:v>45322</c:v>
                </c:pt>
                <c:pt idx="729" formatCode="m/d/yy">
                  <c:v>45351</c:v>
                </c:pt>
                <c:pt idx="730" formatCode="m/d/yy">
                  <c:v>45382</c:v>
                </c:pt>
                <c:pt idx="731" formatCode="m/d/yy">
                  <c:v>45412</c:v>
                </c:pt>
                <c:pt idx="732" formatCode="m/d/yy">
                  <c:v>45443</c:v>
                </c:pt>
                <c:pt idx="733" formatCode="m/d/yy">
                  <c:v>45473</c:v>
                </c:pt>
                <c:pt idx="734" formatCode="m/d/yy">
                  <c:v>45504</c:v>
                </c:pt>
                <c:pt idx="735" formatCode="m/d/yy">
                  <c:v>45535</c:v>
                </c:pt>
                <c:pt idx="736" formatCode="m/d/yy">
                  <c:v>45565</c:v>
                </c:pt>
                <c:pt idx="737" formatCode="m/d/yy">
                  <c:v>45596</c:v>
                </c:pt>
                <c:pt idx="738" formatCode="m/d/yy">
                  <c:v>45626</c:v>
                </c:pt>
                <c:pt idx="739" formatCode="m/d/yy">
                  <c:v>45657</c:v>
                </c:pt>
                <c:pt idx="740">
                  <c:v>43831</c:v>
                </c:pt>
                <c:pt idx="741">
                  <c:v>43862</c:v>
                </c:pt>
                <c:pt idx="742">
                  <c:v>43891</c:v>
                </c:pt>
                <c:pt idx="743">
                  <c:v>43922</c:v>
                </c:pt>
                <c:pt idx="744">
                  <c:v>43952</c:v>
                </c:pt>
                <c:pt idx="745">
                  <c:v>43983</c:v>
                </c:pt>
                <c:pt idx="746">
                  <c:v>44013</c:v>
                </c:pt>
                <c:pt idx="747">
                  <c:v>44044</c:v>
                </c:pt>
                <c:pt idx="748">
                  <c:v>44075</c:v>
                </c:pt>
                <c:pt idx="749">
                  <c:v>44105</c:v>
                </c:pt>
                <c:pt idx="750">
                  <c:v>44136</c:v>
                </c:pt>
                <c:pt idx="751">
                  <c:v>44166</c:v>
                </c:pt>
                <c:pt idx="752">
                  <c:v>44197</c:v>
                </c:pt>
                <c:pt idx="753">
                  <c:v>44228</c:v>
                </c:pt>
                <c:pt idx="754">
                  <c:v>44256</c:v>
                </c:pt>
                <c:pt idx="755">
                  <c:v>44287</c:v>
                </c:pt>
                <c:pt idx="756">
                  <c:v>44317</c:v>
                </c:pt>
                <c:pt idx="757">
                  <c:v>44348</c:v>
                </c:pt>
                <c:pt idx="758">
                  <c:v>44378</c:v>
                </c:pt>
                <c:pt idx="759">
                  <c:v>44409</c:v>
                </c:pt>
                <c:pt idx="760">
                  <c:v>44470</c:v>
                </c:pt>
                <c:pt idx="761">
                  <c:v>44501</c:v>
                </c:pt>
                <c:pt idx="762">
                  <c:v>44531</c:v>
                </c:pt>
                <c:pt idx="763">
                  <c:v>44562</c:v>
                </c:pt>
                <c:pt idx="764" formatCode="d\-mmm">
                  <c:v>44593</c:v>
                </c:pt>
                <c:pt idx="765" formatCode="d\-mmm">
                  <c:v>44621</c:v>
                </c:pt>
                <c:pt idx="766" formatCode="d\-mmm">
                  <c:v>44652</c:v>
                </c:pt>
                <c:pt idx="767" formatCode="d\-mmm">
                  <c:v>44682</c:v>
                </c:pt>
                <c:pt idx="768" formatCode="d\-mmm">
                  <c:v>44713</c:v>
                </c:pt>
                <c:pt idx="769" formatCode="d\-mmm">
                  <c:v>44743</c:v>
                </c:pt>
                <c:pt idx="770">
                  <c:v>44774</c:v>
                </c:pt>
                <c:pt idx="771" formatCode="d\-mmm">
                  <c:v>44805</c:v>
                </c:pt>
                <c:pt idx="772" formatCode="d\-mmm">
                  <c:v>44835</c:v>
                </c:pt>
                <c:pt idx="773" formatCode="d\-mmm">
                  <c:v>44866</c:v>
                </c:pt>
                <c:pt idx="774" formatCode="d\-mmm">
                  <c:v>44896</c:v>
                </c:pt>
                <c:pt idx="775">
                  <c:v>44927</c:v>
                </c:pt>
                <c:pt idx="776">
                  <c:v>44958</c:v>
                </c:pt>
                <c:pt idx="777" formatCode="d\-mmm">
                  <c:v>45008</c:v>
                </c:pt>
                <c:pt idx="778" formatCode="d\-mmm">
                  <c:v>45039</c:v>
                </c:pt>
                <c:pt idx="779" formatCode="d\-mmm">
                  <c:v>45069</c:v>
                </c:pt>
                <c:pt idx="780" formatCode="d\-mmm">
                  <c:v>45100</c:v>
                </c:pt>
                <c:pt idx="781" formatCode="m/d/yy">
                  <c:v>45138</c:v>
                </c:pt>
                <c:pt idx="782" formatCode="m/d/yy">
                  <c:v>45169</c:v>
                </c:pt>
                <c:pt idx="783" formatCode="m/d/yy">
                  <c:v>45199</c:v>
                </c:pt>
                <c:pt idx="784" formatCode="m/d/yy">
                  <c:v>45230</c:v>
                </c:pt>
                <c:pt idx="785" formatCode="m/d/yy">
                  <c:v>45260</c:v>
                </c:pt>
                <c:pt idx="786" formatCode="m/d/yy">
                  <c:v>45291</c:v>
                </c:pt>
                <c:pt idx="787" formatCode="m/d/yy">
                  <c:v>45322</c:v>
                </c:pt>
                <c:pt idx="788" formatCode="m/d/yy">
                  <c:v>45351</c:v>
                </c:pt>
                <c:pt idx="789" formatCode="m/d/yy">
                  <c:v>45382</c:v>
                </c:pt>
                <c:pt idx="790" formatCode="m/d/yy">
                  <c:v>45412</c:v>
                </c:pt>
                <c:pt idx="791" formatCode="m/d/yy">
                  <c:v>45443</c:v>
                </c:pt>
                <c:pt idx="792" formatCode="m/d/yy">
                  <c:v>45473</c:v>
                </c:pt>
                <c:pt idx="793" formatCode="m/d/yy">
                  <c:v>45504</c:v>
                </c:pt>
                <c:pt idx="794" formatCode="m/d/yy">
                  <c:v>45535</c:v>
                </c:pt>
                <c:pt idx="795" formatCode="m/d/yy">
                  <c:v>45565</c:v>
                </c:pt>
                <c:pt idx="796" formatCode="m/d/yy">
                  <c:v>45596</c:v>
                </c:pt>
                <c:pt idx="797" formatCode="m/d/yy">
                  <c:v>45626</c:v>
                </c:pt>
                <c:pt idx="798" formatCode="m/d/yy">
                  <c:v>45657</c:v>
                </c:pt>
                <c:pt idx="799" formatCode="m/d/yy">
                  <c:v>45688</c:v>
                </c:pt>
                <c:pt idx="800">
                  <c:v>43831</c:v>
                </c:pt>
                <c:pt idx="801">
                  <c:v>43862</c:v>
                </c:pt>
                <c:pt idx="802">
                  <c:v>43891</c:v>
                </c:pt>
                <c:pt idx="803">
                  <c:v>43922</c:v>
                </c:pt>
                <c:pt idx="804">
                  <c:v>43952</c:v>
                </c:pt>
                <c:pt idx="805">
                  <c:v>43983</c:v>
                </c:pt>
                <c:pt idx="806">
                  <c:v>44013</c:v>
                </c:pt>
                <c:pt idx="807">
                  <c:v>44044</c:v>
                </c:pt>
                <c:pt idx="808">
                  <c:v>44075</c:v>
                </c:pt>
                <c:pt idx="809">
                  <c:v>44105</c:v>
                </c:pt>
                <c:pt idx="810">
                  <c:v>44136</c:v>
                </c:pt>
                <c:pt idx="811">
                  <c:v>44166</c:v>
                </c:pt>
                <c:pt idx="812">
                  <c:v>44197</c:v>
                </c:pt>
                <c:pt idx="813">
                  <c:v>44228</c:v>
                </c:pt>
                <c:pt idx="814">
                  <c:v>44256</c:v>
                </c:pt>
                <c:pt idx="815">
                  <c:v>44287</c:v>
                </c:pt>
                <c:pt idx="816">
                  <c:v>44317</c:v>
                </c:pt>
                <c:pt idx="817">
                  <c:v>44348</c:v>
                </c:pt>
                <c:pt idx="818">
                  <c:v>44378</c:v>
                </c:pt>
                <c:pt idx="819">
                  <c:v>44409</c:v>
                </c:pt>
                <c:pt idx="820">
                  <c:v>44470</c:v>
                </c:pt>
                <c:pt idx="821">
                  <c:v>44501</c:v>
                </c:pt>
                <c:pt idx="822">
                  <c:v>44531</c:v>
                </c:pt>
                <c:pt idx="823">
                  <c:v>44562</c:v>
                </c:pt>
                <c:pt idx="824" formatCode="d\-mmm">
                  <c:v>44593</c:v>
                </c:pt>
                <c:pt idx="825" formatCode="d\-mmm">
                  <c:v>44621</c:v>
                </c:pt>
                <c:pt idx="826" formatCode="d\-mmm">
                  <c:v>44652</c:v>
                </c:pt>
                <c:pt idx="827" formatCode="d\-mmm">
                  <c:v>44682</c:v>
                </c:pt>
                <c:pt idx="828" formatCode="d\-mmm">
                  <c:v>44713</c:v>
                </c:pt>
                <c:pt idx="829" formatCode="d\-mmm">
                  <c:v>44743</c:v>
                </c:pt>
                <c:pt idx="830">
                  <c:v>44774</c:v>
                </c:pt>
                <c:pt idx="831" formatCode="d\-mmm">
                  <c:v>44805</c:v>
                </c:pt>
                <c:pt idx="832" formatCode="d\-mmm">
                  <c:v>44835</c:v>
                </c:pt>
                <c:pt idx="833" formatCode="d\-mmm">
                  <c:v>44866</c:v>
                </c:pt>
                <c:pt idx="834" formatCode="d\-mmm">
                  <c:v>44896</c:v>
                </c:pt>
                <c:pt idx="835">
                  <c:v>44927</c:v>
                </c:pt>
                <c:pt idx="836">
                  <c:v>44958</c:v>
                </c:pt>
                <c:pt idx="837" formatCode="d\-mmm">
                  <c:v>45008</c:v>
                </c:pt>
                <c:pt idx="838" formatCode="d\-mmm">
                  <c:v>45039</c:v>
                </c:pt>
                <c:pt idx="839" formatCode="d\-mmm">
                  <c:v>45069</c:v>
                </c:pt>
                <c:pt idx="840" formatCode="d\-mmm">
                  <c:v>45100</c:v>
                </c:pt>
                <c:pt idx="841" formatCode="m/d/yy">
                  <c:v>45138</c:v>
                </c:pt>
                <c:pt idx="842" formatCode="m/d/yy">
                  <c:v>45169</c:v>
                </c:pt>
                <c:pt idx="843" formatCode="m/d/yy">
                  <c:v>45199</c:v>
                </c:pt>
                <c:pt idx="844" formatCode="m/d/yy">
                  <c:v>45230</c:v>
                </c:pt>
                <c:pt idx="845" formatCode="m/d/yy">
                  <c:v>45260</c:v>
                </c:pt>
                <c:pt idx="846" formatCode="m/d/yy">
                  <c:v>45291</c:v>
                </c:pt>
                <c:pt idx="847" formatCode="m/d/yy">
                  <c:v>45322</c:v>
                </c:pt>
                <c:pt idx="848" formatCode="m/d/yy">
                  <c:v>45351</c:v>
                </c:pt>
                <c:pt idx="849" formatCode="m/d/yy">
                  <c:v>45382</c:v>
                </c:pt>
                <c:pt idx="850" formatCode="m/d/yy">
                  <c:v>45412</c:v>
                </c:pt>
                <c:pt idx="851" formatCode="m/d/yy">
                  <c:v>45443</c:v>
                </c:pt>
                <c:pt idx="852" formatCode="m/d/yy">
                  <c:v>45473</c:v>
                </c:pt>
                <c:pt idx="853" formatCode="m/d/yy">
                  <c:v>45504</c:v>
                </c:pt>
                <c:pt idx="854" formatCode="m/d/yy">
                  <c:v>45535</c:v>
                </c:pt>
                <c:pt idx="855" formatCode="m/d/yy">
                  <c:v>45565</c:v>
                </c:pt>
                <c:pt idx="856" formatCode="m/d/yy">
                  <c:v>45596</c:v>
                </c:pt>
                <c:pt idx="857" formatCode="m/d/yy">
                  <c:v>45626</c:v>
                </c:pt>
                <c:pt idx="858" formatCode="m/d/yy">
                  <c:v>45657</c:v>
                </c:pt>
                <c:pt idx="859" formatCode="m/d/yy">
                  <c:v>45688</c:v>
                </c:pt>
                <c:pt idx="860" formatCode="m/d/yy">
                  <c:v>45716</c:v>
                </c:pt>
                <c:pt idx="861" formatCode="m/d/yy">
                  <c:v>45747</c:v>
                </c:pt>
                <c:pt idx="862" formatCode="m/d/yy">
                  <c:v>45777</c:v>
                </c:pt>
                <c:pt idx="863" formatCode="m/d/yy">
                  <c:v>45808</c:v>
                </c:pt>
                <c:pt idx="864">
                  <c:v>43831</c:v>
                </c:pt>
                <c:pt idx="865">
                  <c:v>43862</c:v>
                </c:pt>
                <c:pt idx="866">
                  <c:v>43891</c:v>
                </c:pt>
                <c:pt idx="867">
                  <c:v>43922</c:v>
                </c:pt>
                <c:pt idx="868">
                  <c:v>43952</c:v>
                </c:pt>
                <c:pt idx="869">
                  <c:v>43983</c:v>
                </c:pt>
                <c:pt idx="870">
                  <c:v>44013</c:v>
                </c:pt>
                <c:pt idx="871">
                  <c:v>44044</c:v>
                </c:pt>
                <c:pt idx="872">
                  <c:v>44075</c:v>
                </c:pt>
                <c:pt idx="873">
                  <c:v>44105</c:v>
                </c:pt>
                <c:pt idx="874">
                  <c:v>44136</c:v>
                </c:pt>
                <c:pt idx="875">
                  <c:v>44166</c:v>
                </c:pt>
                <c:pt idx="876">
                  <c:v>44197</c:v>
                </c:pt>
                <c:pt idx="877">
                  <c:v>44228</c:v>
                </c:pt>
                <c:pt idx="878">
                  <c:v>44256</c:v>
                </c:pt>
                <c:pt idx="879">
                  <c:v>44287</c:v>
                </c:pt>
                <c:pt idx="880">
                  <c:v>44317</c:v>
                </c:pt>
                <c:pt idx="881">
                  <c:v>44348</c:v>
                </c:pt>
                <c:pt idx="882">
                  <c:v>44378</c:v>
                </c:pt>
                <c:pt idx="883">
                  <c:v>44409</c:v>
                </c:pt>
                <c:pt idx="884">
                  <c:v>44470</c:v>
                </c:pt>
                <c:pt idx="885">
                  <c:v>44501</c:v>
                </c:pt>
                <c:pt idx="886">
                  <c:v>44531</c:v>
                </c:pt>
                <c:pt idx="887">
                  <c:v>44562</c:v>
                </c:pt>
                <c:pt idx="888" formatCode="d\-mmm">
                  <c:v>44593</c:v>
                </c:pt>
                <c:pt idx="889" formatCode="d\-mmm">
                  <c:v>44621</c:v>
                </c:pt>
                <c:pt idx="890" formatCode="d\-mmm">
                  <c:v>44652</c:v>
                </c:pt>
                <c:pt idx="891" formatCode="d\-mmm">
                  <c:v>44682</c:v>
                </c:pt>
                <c:pt idx="892" formatCode="d\-mmm">
                  <c:v>44713</c:v>
                </c:pt>
                <c:pt idx="893" formatCode="d\-mmm">
                  <c:v>44743</c:v>
                </c:pt>
                <c:pt idx="894">
                  <c:v>44774</c:v>
                </c:pt>
                <c:pt idx="895" formatCode="d\-mmm">
                  <c:v>44805</c:v>
                </c:pt>
                <c:pt idx="896" formatCode="d\-mmm">
                  <c:v>44835</c:v>
                </c:pt>
                <c:pt idx="897" formatCode="d\-mmm">
                  <c:v>44866</c:v>
                </c:pt>
                <c:pt idx="898" formatCode="d\-mmm">
                  <c:v>44896</c:v>
                </c:pt>
                <c:pt idx="899">
                  <c:v>44927</c:v>
                </c:pt>
                <c:pt idx="900">
                  <c:v>44958</c:v>
                </c:pt>
                <c:pt idx="901" formatCode="d\-mmm">
                  <c:v>45008</c:v>
                </c:pt>
                <c:pt idx="902" formatCode="d\-mmm">
                  <c:v>45039</c:v>
                </c:pt>
                <c:pt idx="903" formatCode="d\-mmm">
                  <c:v>45069</c:v>
                </c:pt>
                <c:pt idx="904" formatCode="d\-mmm">
                  <c:v>45100</c:v>
                </c:pt>
                <c:pt idx="905" formatCode="m/d/yy">
                  <c:v>45138</c:v>
                </c:pt>
                <c:pt idx="906" formatCode="m/d/yy">
                  <c:v>45169</c:v>
                </c:pt>
                <c:pt idx="907" formatCode="m/d/yy">
                  <c:v>45199</c:v>
                </c:pt>
                <c:pt idx="908" formatCode="m/d/yy">
                  <c:v>45230</c:v>
                </c:pt>
                <c:pt idx="909" formatCode="m/d/yy">
                  <c:v>45260</c:v>
                </c:pt>
                <c:pt idx="910" formatCode="m/d/yy">
                  <c:v>45291</c:v>
                </c:pt>
                <c:pt idx="911" formatCode="m/d/yy">
                  <c:v>45322</c:v>
                </c:pt>
                <c:pt idx="912" formatCode="m/d/yy">
                  <c:v>45351</c:v>
                </c:pt>
                <c:pt idx="913" formatCode="m/d/yy">
                  <c:v>45382</c:v>
                </c:pt>
                <c:pt idx="914" formatCode="m/d/yy">
                  <c:v>45412</c:v>
                </c:pt>
                <c:pt idx="915" formatCode="m/d/yy">
                  <c:v>45443</c:v>
                </c:pt>
                <c:pt idx="916" formatCode="m/d/yy">
                  <c:v>45473</c:v>
                </c:pt>
                <c:pt idx="917" formatCode="m/d/yy">
                  <c:v>45504</c:v>
                </c:pt>
                <c:pt idx="918" formatCode="m/d/yy">
                  <c:v>45535</c:v>
                </c:pt>
                <c:pt idx="919" formatCode="m/d/yy">
                  <c:v>45565</c:v>
                </c:pt>
                <c:pt idx="920" formatCode="m/d/yy">
                  <c:v>45596</c:v>
                </c:pt>
                <c:pt idx="921" formatCode="m/d/yy">
                  <c:v>45626</c:v>
                </c:pt>
                <c:pt idx="922" formatCode="m/d/yy">
                  <c:v>45657</c:v>
                </c:pt>
                <c:pt idx="923" formatCode="m/d/yy">
                  <c:v>45688</c:v>
                </c:pt>
                <c:pt idx="924" formatCode="m/d/yy">
                  <c:v>45716</c:v>
                </c:pt>
                <c:pt idx="925" formatCode="m/d/yy">
                  <c:v>45747</c:v>
                </c:pt>
                <c:pt idx="926" formatCode="m/d/yy">
                  <c:v>45777</c:v>
                </c:pt>
                <c:pt idx="927" formatCode="m/d/yy">
                  <c:v>45808</c:v>
                </c:pt>
                <c:pt idx="928" formatCode="m/d/yy">
                  <c:v>45838</c:v>
                </c:pt>
                <c:pt idx="929" formatCode="m/d/yy">
                  <c:v>45869</c:v>
                </c:pt>
                <c:pt idx="930" formatCode="m/d/yy">
                  <c:v>45900</c:v>
                </c:pt>
                <c:pt idx="931">
                  <c:v>43831</c:v>
                </c:pt>
                <c:pt idx="932">
                  <c:v>43862</c:v>
                </c:pt>
                <c:pt idx="933">
                  <c:v>43891</c:v>
                </c:pt>
                <c:pt idx="934">
                  <c:v>43922</c:v>
                </c:pt>
                <c:pt idx="935">
                  <c:v>43952</c:v>
                </c:pt>
                <c:pt idx="936">
                  <c:v>43983</c:v>
                </c:pt>
                <c:pt idx="937">
                  <c:v>44013</c:v>
                </c:pt>
                <c:pt idx="938">
                  <c:v>44044</c:v>
                </c:pt>
                <c:pt idx="939">
                  <c:v>44075</c:v>
                </c:pt>
                <c:pt idx="940">
                  <c:v>44105</c:v>
                </c:pt>
                <c:pt idx="941">
                  <c:v>44136</c:v>
                </c:pt>
                <c:pt idx="942">
                  <c:v>44166</c:v>
                </c:pt>
                <c:pt idx="943">
                  <c:v>44197</c:v>
                </c:pt>
                <c:pt idx="944">
                  <c:v>44228</c:v>
                </c:pt>
                <c:pt idx="945">
                  <c:v>44256</c:v>
                </c:pt>
                <c:pt idx="946">
                  <c:v>44287</c:v>
                </c:pt>
                <c:pt idx="947">
                  <c:v>44317</c:v>
                </c:pt>
                <c:pt idx="948">
                  <c:v>44348</c:v>
                </c:pt>
                <c:pt idx="949">
                  <c:v>44378</c:v>
                </c:pt>
                <c:pt idx="950">
                  <c:v>44409</c:v>
                </c:pt>
                <c:pt idx="951">
                  <c:v>44470</c:v>
                </c:pt>
                <c:pt idx="952">
                  <c:v>44501</c:v>
                </c:pt>
                <c:pt idx="953">
                  <c:v>44531</c:v>
                </c:pt>
                <c:pt idx="954">
                  <c:v>44562</c:v>
                </c:pt>
                <c:pt idx="955" formatCode="d\-mmm">
                  <c:v>44593</c:v>
                </c:pt>
                <c:pt idx="956" formatCode="d\-mmm">
                  <c:v>44621</c:v>
                </c:pt>
                <c:pt idx="957" formatCode="d\-mmm">
                  <c:v>44652</c:v>
                </c:pt>
                <c:pt idx="958" formatCode="d\-mmm">
                  <c:v>44682</c:v>
                </c:pt>
                <c:pt idx="959" formatCode="d\-mmm">
                  <c:v>44713</c:v>
                </c:pt>
                <c:pt idx="960" formatCode="d\-mmm">
                  <c:v>44743</c:v>
                </c:pt>
                <c:pt idx="961">
                  <c:v>44774</c:v>
                </c:pt>
                <c:pt idx="962" formatCode="d\-mmm">
                  <c:v>44805</c:v>
                </c:pt>
                <c:pt idx="963" formatCode="d\-mmm">
                  <c:v>44835</c:v>
                </c:pt>
                <c:pt idx="964" formatCode="d\-mmm">
                  <c:v>44866</c:v>
                </c:pt>
                <c:pt idx="965" formatCode="d\-mmm">
                  <c:v>44896</c:v>
                </c:pt>
                <c:pt idx="966">
                  <c:v>44927</c:v>
                </c:pt>
                <c:pt idx="967">
                  <c:v>44958</c:v>
                </c:pt>
                <c:pt idx="968" formatCode="d\-mmm">
                  <c:v>45008</c:v>
                </c:pt>
                <c:pt idx="969" formatCode="d\-mmm">
                  <c:v>45039</c:v>
                </c:pt>
                <c:pt idx="970" formatCode="d\-mmm">
                  <c:v>45069</c:v>
                </c:pt>
                <c:pt idx="971" formatCode="d\-mmm">
                  <c:v>45100</c:v>
                </c:pt>
                <c:pt idx="972" formatCode="m/d/yy">
                  <c:v>45138</c:v>
                </c:pt>
                <c:pt idx="973" formatCode="m/d/yy">
                  <c:v>45169</c:v>
                </c:pt>
                <c:pt idx="974" formatCode="m/d/yy">
                  <c:v>45199</c:v>
                </c:pt>
                <c:pt idx="975" formatCode="m/d/yy">
                  <c:v>45230</c:v>
                </c:pt>
                <c:pt idx="976" formatCode="m/d/yy">
                  <c:v>45260</c:v>
                </c:pt>
                <c:pt idx="977" formatCode="m/d/yy">
                  <c:v>45291</c:v>
                </c:pt>
                <c:pt idx="978" formatCode="m/d/yy">
                  <c:v>45322</c:v>
                </c:pt>
                <c:pt idx="979" formatCode="m/d/yy">
                  <c:v>45351</c:v>
                </c:pt>
                <c:pt idx="980" formatCode="m/d/yy">
                  <c:v>45382</c:v>
                </c:pt>
                <c:pt idx="981" formatCode="m/d/yy">
                  <c:v>45412</c:v>
                </c:pt>
                <c:pt idx="982" formatCode="m/d/yy">
                  <c:v>45443</c:v>
                </c:pt>
                <c:pt idx="983" formatCode="m/d/yy">
                  <c:v>45473</c:v>
                </c:pt>
                <c:pt idx="984" formatCode="m/d/yy">
                  <c:v>45504</c:v>
                </c:pt>
                <c:pt idx="985" formatCode="m/d/yy">
                  <c:v>45535</c:v>
                </c:pt>
                <c:pt idx="986" formatCode="m/d/yy">
                  <c:v>45565</c:v>
                </c:pt>
                <c:pt idx="987" formatCode="m/d/yy">
                  <c:v>45596</c:v>
                </c:pt>
                <c:pt idx="988" formatCode="m/d/yy">
                  <c:v>45626</c:v>
                </c:pt>
                <c:pt idx="989" formatCode="m/d/yy">
                  <c:v>45657</c:v>
                </c:pt>
                <c:pt idx="990" formatCode="m/d/yy">
                  <c:v>45688</c:v>
                </c:pt>
                <c:pt idx="991" formatCode="m/d/yy">
                  <c:v>45716</c:v>
                </c:pt>
                <c:pt idx="992" formatCode="m/d/yy">
                  <c:v>45747</c:v>
                </c:pt>
                <c:pt idx="993" formatCode="m/d/yy">
                  <c:v>45777</c:v>
                </c:pt>
                <c:pt idx="994" formatCode="m/d/yy">
                  <c:v>45808</c:v>
                </c:pt>
                <c:pt idx="995" formatCode="m/d/yy">
                  <c:v>45838</c:v>
                </c:pt>
                <c:pt idx="996" formatCode="m/d/yy">
                  <c:v>45869</c:v>
                </c:pt>
                <c:pt idx="997" formatCode="m/d/yy">
                  <c:v>45900</c:v>
                </c:pt>
                <c:pt idx="998" formatCode="m/d/yy">
                  <c:v>45930</c:v>
                </c:pt>
                <c:pt idx="999">
                  <c:v>43831</c:v>
                </c:pt>
                <c:pt idx="1000">
                  <c:v>43862</c:v>
                </c:pt>
                <c:pt idx="1001">
                  <c:v>43891</c:v>
                </c:pt>
                <c:pt idx="1002">
                  <c:v>43922</c:v>
                </c:pt>
                <c:pt idx="1003">
                  <c:v>43952</c:v>
                </c:pt>
                <c:pt idx="1004">
                  <c:v>43983</c:v>
                </c:pt>
                <c:pt idx="1005">
                  <c:v>44013</c:v>
                </c:pt>
                <c:pt idx="1006">
                  <c:v>44044</c:v>
                </c:pt>
                <c:pt idx="1007">
                  <c:v>44075</c:v>
                </c:pt>
                <c:pt idx="1008">
                  <c:v>44105</c:v>
                </c:pt>
                <c:pt idx="1009">
                  <c:v>44136</c:v>
                </c:pt>
                <c:pt idx="1010">
                  <c:v>44166</c:v>
                </c:pt>
                <c:pt idx="1011">
                  <c:v>44197</c:v>
                </c:pt>
                <c:pt idx="1012">
                  <c:v>44228</c:v>
                </c:pt>
                <c:pt idx="1013">
                  <c:v>44256</c:v>
                </c:pt>
                <c:pt idx="1014">
                  <c:v>44287</c:v>
                </c:pt>
                <c:pt idx="1015">
                  <c:v>44317</c:v>
                </c:pt>
                <c:pt idx="1016">
                  <c:v>44348</c:v>
                </c:pt>
                <c:pt idx="1017">
                  <c:v>44378</c:v>
                </c:pt>
                <c:pt idx="1018">
                  <c:v>44409</c:v>
                </c:pt>
                <c:pt idx="1019">
                  <c:v>44470</c:v>
                </c:pt>
                <c:pt idx="1020">
                  <c:v>44501</c:v>
                </c:pt>
                <c:pt idx="1021">
                  <c:v>44531</c:v>
                </c:pt>
                <c:pt idx="1022">
                  <c:v>44562</c:v>
                </c:pt>
                <c:pt idx="1023" formatCode="d\-mmm">
                  <c:v>44593</c:v>
                </c:pt>
                <c:pt idx="1024" formatCode="d\-mmm">
                  <c:v>44621</c:v>
                </c:pt>
                <c:pt idx="1025" formatCode="d\-mmm">
                  <c:v>44652</c:v>
                </c:pt>
                <c:pt idx="1026" formatCode="d\-mmm">
                  <c:v>44682</c:v>
                </c:pt>
                <c:pt idx="1027" formatCode="d\-mmm">
                  <c:v>44713</c:v>
                </c:pt>
                <c:pt idx="1028" formatCode="d\-mmm">
                  <c:v>44743</c:v>
                </c:pt>
                <c:pt idx="1029">
                  <c:v>44774</c:v>
                </c:pt>
                <c:pt idx="1030" formatCode="d\-mmm">
                  <c:v>44805</c:v>
                </c:pt>
                <c:pt idx="1031" formatCode="d\-mmm">
                  <c:v>44835</c:v>
                </c:pt>
                <c:pt idx="1032" formatCode="d\-mmm">
                  <c:v>44866</c:v>
                </c:pt>
                <c:pt idx="1033" formatCode="d\-mmm">
                  <c:v>44896</c:v>
                </c:pt>
                <c:pt idx="1034">
                  <c:v>44927</c:v>
                </c:pt>
                <c:pt idx="1035">
                  <c:v>44958</c:v>
                </c:pt>
                <c:pt idx="1036" formatCode="d\-mmm">
                  <c:v>45008</c:v>
                </c:pt>
                <c:pt idx="1037" formatCode="d\-mmm">
                  <c:v>45039</c:v>
                </c:pt>
                <c:pt idx="1038" formatCode="d\-mmm">
                  <c:v>45069</c:v>
                </c:pt>
                <c:pt idx="1039" formatCode="d\-mmm">
                  <c:v>45100</c:v>
                </c:pt>
                <c:pt idx="1040" formatCode="m/d/yy">
                  <c:v>45138</c:v>
                </c:pt>
                <c:pt idx="1041" formatCode="m/d/yy">
                  <c:v>45169</c:v>
                </c:pt>
                <c:pt idx="1042" formatCode="m/d/yy">
                  <c:v>45199</c:v>
                </c:pt>
                <c:pt idx="1043" formatCode="m/d/yy">
                  <c:v>45230</c:v>
                </c:pt>
                <c:pt idx="1044" formatCode="m/d/yy">
                  <c:v>45260</c:v>
                </c:pt>
                <c:pt idx="1045" formatCode="m/d/yy">
                  <c:v>45291</c:v>
                </c:pt>
                <c:pt idx="1046" formatCode="m/d/yy">
                  <c:v>45322</c:v>
                </c:pt>
                <c:pt idx="1047" formatCode="m/d/yy">
                  <c:v>45351</c:v>
                </c:pt>
                <c:pt idx="1048" formatCode="m/d/yy">
                  <c:v>45382</c:v>
                </c:pt>
                <c:pt idx="1049" formatCode="m/d/yy">
                  <c:v>45412</c:v>
                </c:pt>
                <c:pt idx="1050" formatCode="m/d/yy">
                  <c:v>45443</c:v>
                </c:pt>
                <c:pt idx="1051" formatCode="m/d/yy">
                  <c:v>45473</c:v>
                </c:pt>
                <c:pt idx="1052" formatCode="m/d/yy">
                  <c:v>45504</c:v>
                </c:pt>
                <c:pt idx="1053" formatCode="m/d/yy">
                  <c:v>45535</c:v>
                </c:pt>
                <c:pt idx="1054" formatCode="m/d/yy">
                  <c:v>45565</c:v>
                </c:pt>
                <c:pt idx="1055" formatCode="m/d/yy">
                  <c:v>45596</c:v>
                </c:pt>
                <c:pt idx="1056" formatCode="m/d/yy">
                  <c:v>45626</c:v>
                </c:pt>
                <c:pt idx="1057" formatCode="m/d/yy">
                  <c:v>45657</c:v>
                </c:pt>
                <c:pt idx="1058" formatCode="m/d/yy">
                  <c:v>45688</c:v>
                </c:pt>
                <c:pt idx="1059" formatCode="m/d/yy">
                  <c:v>45716</c:v>
                </c:pt>
                <c:pt idx="1060" formatCode="m/d/yy">
                  <c:v>45747</c:v>
                </c:pt>
                <c:pt idx="1061" formatCode="m/d/yy">
                  <c:v>45777</c:v>
                </c:pt>
                <c:pt idx="1062" formatCode="m/d/yy">
                  <c:v>45808</c:v>
                </c:pt>
                <c:pt idx="1063" formatCode="m/d/yy">
                  <c:v>45838</c:v>
                </c:pt>
                <c:pt idx="1064" formatCode="m/d/yy">
                  <c:v>45869</c:v>
                </c:pt>
                <c:pt idx="1065" formatCode="m/d/yy">
                  <c:v>45900</c:v>
                </c:pt>
                <c:pt idx="1066" formatCode="m/d/yy">
                  <c:v>45930</c:v>
                </c:pt>
                <c:pt idx="1067" formatCode="m/d/yy">
                  <c:v>45961</c:v>
                </c:pt>
                <c:pt idx="1068" formatCode="m/d/yy">
                  <c:v>45991</c:v>
                </c:pt>
                <c:pt idx="1069">
                  <c:v>43831</c:v>
                </c:pt>
                <c:pt idx="1070">
                  <c:v>43862</c:v>
                </c:pt>
                <c:pt idx="1071">
                  <c:v>43891</c:v>
                </c:pt>
                <c:pt idx="1072">
                  <c:v>43922</c:v>
                </c:pt>
                <c:pt idx="1073">
                  <c:v>43952</c:v>
                </c:pt>
                <c:pt idx="1074">
                  <c:v>43983</c:v>
                </c:pt>
                <c:pt idx="1075">
                  <c:v>44013</c:v>
                </c:pt>
                <c:pt idx="1076">
                  <c:v>44044</c:v>
                </c:pt>
                <c:pt idx="1077">
                  <c:v>44075</c:v>
                </c:pt>
                <c:pt idx="1078">
                  <c:v>44105</c:v>
                </c:pt>
                <c:pt idx="1079">
                  <c:v>44136</c:v>
                </c:pt>
                <c:pt idx="1080">
                  <c:v>44166</c:v>
                </c:pt>
                <c:pt idx="1081">
                  <c:v>44197</c:v>
                </c:pt>
                <c:pt idx="1082">
                  <c:v>44228</c:v>
                </c:pt>
                <c:pt idx="1083">
                  <c:v>44256</c:v>
                </c:pt>
                <c:pt idx="1084">
                  <c:v>44287</c:v>
                </c:pt>
                <c:pt idx="1085">
                  <c:v>44317</c:v>
                </c:pt>
                <c:pt idx="1086">
                  <c:v>44348</c:v>
                </c:pt>
                <c:pt idx="1087">
                  <c:v>44378</c:v>
                </c:pt>
                <c:pt idx="1088">
                  <c:v>44409</c:v>
                </c:pt>
                <c:pt idx="1089">
                  <c:v>44470</c:v>
                </c:pt>
                <c:pt idx="1090">
                  <c:v>44501</c:v>
                </c:pt>
                <c:pt idx="1091">
                  <c:v>44531</c:v>
                </c:pt>
                <c:pt idx="1092">
                  <c:v>44562</c:v>
                </c:pt>
                <c:pt idx="1093" formatCode="d\-mmm">
                  <c:v>44593</c:v>
                </c:pt>
                <c:pt idx="1094" formatCode="d\-mmm">
                  <c:v>44621</c:v>
                </c:pt>
                <c:pt idx="1095" formatCode="d\-mmm">
                  <c:v>44652</c:v>
                </c:pt>
                <c:pt idx="1096" formatCode="d\-mmm">
                  <c:v>44682</c:v>
                </c:pt>
                <c:pt idx="1097" formatCode="d\-mmm">
                  <c:v>44713</c:v>
                </c:pt>
                <c:pt idx="1098" formatCode="d\-mmm">
                  <c:v>44743</c:v>
                </c:pt>
                <c:pt idx="1099">
                  <c:v>44774</c:v>
                </c:pt>
                <c:pt idx="1100" formatCode="d\-mmm">
                  <c:v>44805</c:v>
                </c:pt>
                <c:pt idx="1101" formatCode="d\-mmm">
                  <c:v>44835</c:v>
                </c:pt>
                <c:pt idx="1102" formatCode="d\-mmm">
                  <c:v>44866</c:v>
                </c:pt>
                <c:pt idx="1103" formatCode="d\-mmm">
                  <c:v>44896</c:v>
                </c:pt>
                <c:pt idx="1104">
                  <c:v>44927</c:v>
                </c:pt>
                <c:pt idx="1105">
                  <c:v>44958</c:v>
                </c:pt>
                <c:pt idx="1106" formatCode="d\-mmm">
                  <c:v>45008</c:v>
                </c:pt>
                <c:pt idx="1107" formatCode="d\-mmm">
                  <c:v>45039</c:v>
                </c:pt>
                <c:pt idx="1108" formatCode="d\-mmm">
                  <c:v>45069</c:v>
                </c:pt>
                <c:pt idx="1109" formatCode="d\-mmm">
                  <c:v>45100</c:v>
                </c:pt>
                <c:pt idx="1110" formatCode="m/d/yy">
                  <c:v>45138</c:v>
                </c:pt>
                <c:pt idx="1111" formatCode="m/d/yy">
                  <c:v>45169</c:v>
                </c:pt>
                <c:pt idx="1112" formatCode="m/d/yy">
                  <c:v>45199</c:v>
                </c:pt>
                <c:pt idx="1113" formatCode="m/d/yy">
                  <c:v>45230</c:v>
                </c:pt>
                <c:pt idx="1114" formatCode="m/d/yy">
                  <c:v>45260</c:v>
                </c:pt>
                <c:pt idx="1115" formatCode="m/d/yy">
                  <c:v>45291</c:v>
                </c:pt>
                <c:pt idx="1116" formatCode="m/d/yy">
                  <c:v>45322</c:v>
                </c:pt>
                <c:pt idx="1117" formatCode="m/d/yy">
                  <c:v>45351</c:v>
                </c:pt>
                <c:pt idx="1118" formatCode="m/d/yy">
                  <c:v>45382</c:v>
                </c:pt>
                <c:pt idx="1119" formatCode="m/d/yy">
                  <c:v>45412</c:v>
                </c:pt>
                <c:pt idx="1120" formatCode="m/d/yy">
                  <c:v>45443</c:v>
                </c:pt>
                <c:pt idx="1121" formatCode="m/d/yy">
                  <c:v>45473</c:v>
                </c:pt>
                <c:pt idx="1122" formatCode="m/d/yy">
                  <c:v>45504</c:v>
                </c:pt>
                <c:pt idx="1123" formatCode="m/d/yy">
                  <c:v>45535</c:v>
                </c:pt>
                <c:pt idx="1124" formatCode="m/d/yy">
                  <c:v>45565</c:v>
                </c:pt>
                <c:pt idx="1125" formatCode="m/d/yy">
                  <c:v>45596</c:v>
                </c:pt>
                <c:pt idx="1126" formatCode="m/d/yy">
                  <c:v>45626</c:v>
                </c:pt>
                <c:pt idx="1127" formatCode="m/d/yy">
                  <c:v>45657</c:v>
                </c:pt>
                <c:pt idx="1128" formatCode="m/d/yy">
                  <c:v>45688</c:v>
                </c:pt>
                <c:pt idx="1129" formatCode="m/d/yy">
                  <c:v>45716</c:v>
                </c:pt>
                <c:pt idx="1130" formatCode="m/d/yy">
                  <c:v>45747</c:v>
                </c:pt>
                <c:pt idx="1131" formatCode="m/d/yy">
                  <c:v>45777</c:v>
                </c:pt>
                <c:pt idx="1132" formatCode="m/d/yy">
                  <c:v>45808</c:v>
                </c:pt>
                <c:pt idx="1133" formatCode="m/d/yy">
                  <c:v>45838</c:v>
                </c:pt>
                <c:pt idx="1134" formatCode="m/d/yy">
                  <c:v>45869</c:v>
                </c:pt>
                <c:pt idx="1135" formatCode="m/d/yy">
                  <c:v>45900</c:v>
                </c:pt>
                <c:pt idx="1136" formatCode="m/d/yy">
                  <c:v>45930</c:v>
                </c:pt>
                <c:pt idx="1137" formatCode="m/d/yy">
                  <c:v>45961</c:v>
                </c:pt>
                <c:pt idx="1138" formatCode="m/d/yy">
                  <c:v>45991</c:v>
                </c:pt>
                <c:pt idx="1139" formatCode="m/d/yy">
                  <c:v>46022</c:v>
                </c:pt>
                <c:pt idx="1140" formatCode="m/d/yy">
                  <c:v>46053</c:v>
                </c:pt>
                <c:pt idx="1141" formatCode="m/d/yy">
                  <c:v>46081</c:v>
                </c:pt>
                <c:pt idx="1142" formatCode="m/d/yy">
                  <c:v>46112</c:v>
                </c:pt>
                <c:pt idx="1143">
                  <c:v>43831</c:v>
                </c:pt>
                <c:pt idx="1144">
                  <c:v>43862</c:v>
                </c:pt>
                <c:pt idx="1145">
                  <c:v>43891</c:v>
                </c:pt>
                <c:pt idx="1146">
                  <c:v>43922</c:v>
                </c:pt>
                <c:pt idx="1147">
                  <c:v>43952</c:v>
                </c:pt>
                <c:pt idx="1148">
                  <c:v>43983</c:v>
                </c:pt>
                <c:pt idx="1149">
                  <c:v>44013</c:v>
                </c:pt>
                <c:pt idx="1150">
                  <c:v>44044</c:v>
                </c:pt>
                <c:pt idx="1151">
                  <c:v>44075</c:v>
                </c:pt>
                <c:pt idx="1152">
                  <c:v>44105</c:v>
                </c:pt>
                <c:pt idx="1153">
                  <c:v>44136</c:v>
                </c:pt>
                <c:pt idx="1154">
                  <c:v>44166</c:v>
                </c:pt>
                <c:pt idx="1155">
                  <c:v>44197</c:v>
                </c:pt>
                <c:pt idx="1156">
                  <c:v>44228</c:v>
                </c:pt>
                <c:pt idx="1157">
                  <c:v>44256</c:v>
                </c:pt>
                <c:pt idx="1158">
                  <c:v>44287</c:v>
                </c:pt>
                <c:pt idx="1159">
                  <c:v>44317</c:v>
                </c:pt>
                <c:pt idx="1160">
                  <c:v>44348</c:v>
                </c:pt>
                <c:pt idx="1161">
                  <c:v>44378</c:v>
                </c:pt>
                <c:pt idx="1162">
                  <c:v>44409</c:v>
                </c:pt>
                <c:pt idx="1163">
                  <c:v>44470</c:v>
                </c:pt>
                <c:pt idx="1164">
                  <c:v>44501</c:v>
                </c:pt>
                <c:pt idx="1165">
                  <c:v>44531</c:v>
                </c:pt>
                <c:pt idx="1166">
                  <c:v>44562</c:v>
                </c:pt>
                <c:pt idx="1167" formatCode="d\-mmm">
                  <c:v>44593</c:v>
                </c:pt>
                <c:pt idx="1168" formatCode="d\-mmm">
                  <c:v>44621</c:v>
                </c:pt>
                <c:pt idx="1169" formatCode="d\-mmm">
                  <c:v>44652</c:v>
                </c:pt>
                <c:pt idx="1170" formatCode="d\-mmm">
                  <c:v>44682</c:v>
                </c:pt>
                <c:pt idx="1171" formatCode="d\-mmm">
                  <c:v>44713</c:v>
                </c:pt>
                <c:pt idx="1172" formatCode="d\-mmm">
                  <c:v>44743</c:v>
                </c:pt>
                <c:pt idx="1173">
                  <c:v>44774</c:v>
                </c:pt>
                <c:pt idx="1174" formatCode="d\-mmm">
                  <c:v>44805</c:v>
                </c:pt>
                <c:pt idx="1175" formatCode="d\-mmm">
                  <c:v>44835</c:v>
                </c:pt>
                <c:pt idx="1176" formatCode="d\-mmm">
                  <c:v>44866</c:v>
                </c:pt>
                <c:pt idx="1177" formatCode="d\-mmm">
                  <c:v>44896</c:v>
                </c:pt>
                <c:pt idx="1178">
                  <c:v>44927</c:v>
                </c:pt>
                <c:pt idx="1179">
                  <c:v>44958</c:v>
                </c:pt>
                <c:pt idx="1180" formatCode="d\-mmm">
                  <c:v>45008</c:v>
                </c:pt>
                <c:pt idx="1181" formatCode="d\-mmm">
                  <c:v>45039</c:v>
                </c:pt>
                <c:pt idx="1182" formatCode="d\-mmm">
                  <c:v>45069</c:v>
                </c:pt>
                <c:pt idx="1183" formatCode="d\-mmm">
                  <c:v>45100</c:v>
                </c:pt>
                <c:pt idx="1184" formatCode="m/d/yy">
                  <c:v>45138</c:v>
                </c:pt>
                <c:pt idx="1185" formatCode="m/d/yy">
                  <c:v>45169</c:v>
                </c:pt>
                <c:pt idx="1186" formatCode="m/d/yy">
                  <c:v>45199</c:v>
                </c:pt>
                <c:pt idx="1187" formatCode="m/d/yy">
                  <c:v>45230</c:v>
                </c:pt>
                <c:pt idx="1188" formatCode="m/d/yy">
                  <c:v>45260</c:v>
                </c:pt>
                <c:pt idx="1189" formatCode="m/d/yy">
                  <c:v>45291</c:v>
                </c:pt>
                <c:pt idx="1190" formatCode="m/d/yy">
                  <c:v>45322</c:v>
                </c:pt>
                <c:pt idx="1191" formatCode="m/d/yy">
                  <c:v>45351</c:v>
                </c:pt>
                <c:pt idx="1192" formatCode="m/d/yy">
                  <c:v>45382</c:v>
                </c:pt>
                <c:pt idx="1193" formatCode="m/d/yy">
                  <c:v>45412</c:v>
                </c:pt>
                <c:pt idx="1194" formatCode="m/d/yy">
                  <c:v>45443</c:v>
                </c:pt>
                <c:pt idx="1195" formatCode="m/d/yy">
                  <c:v>45473</c:v>
                </c:pt>
                <c:pt idx="1196" formatCode="m/d/yy">
                  <c:v>45504</c:v>
                </c:pt>
                <c:pt idx="1197" formatCode="m/d/yy">
                  <c:v>45535</c:v>
                </c:pt>
                <c:pt idx="1198" formatCode="m/d/yy">
                  <c:v>45565</c:v>
                </c:pt>
                <c:pt idx="1199" formatCode="m/d/yy">
                  <c:v>45596</c:v>
                </c:pt>
                <c:pt idx="1200" formatCode="m/d/yy">
                  <c:v>45626</c:v>
                </c:pt>
                <c:pt idx="1201" formatCode="m/d/yy">
                  <c:v>45657</c:v>
                </c:pt>
                <c:pt idx="1202" formatCode="m/d/yy">
                  <c:v>45688</c:v>
                </c:pt>
                <c:pt idx="1203" formatCode="m/d/yy">
                  <c:v>45716</c:v>
                </c:pt>
                <c:pt idx="1204" formatCode="m/d/yy">
                  <c:v>45747</c:v>
                </c:pt>
                <c:pt idx="1205" formatCode="m/d/yy">
                  <c:v>45777</c:v>
                </c:pt>
                <c:pt idx="1206" formatCode="m/d/yy">
                  <c:v>45808</c:v>
                </c:pt>
                <c:pt idx="1207" formatCode="m/d/yy">
                  <c:v>45838</c:v>
                </c:pt>
                <c:pt idx="1208" formatCode="m/d/yy">
                  <c:v>45869</c:v>
                </c:pt>
                <c:pt idx="1209" formatCode="m/d/yy">
                  <c:v>45900</c:v>
                </c:pt>
                <c:pt idx="1210" formatCode="m/d/yy">
                  <c:v>45930</c:v>
                </c:pt>
                <c:pt idx="1211" formatCode="m/d/yy">
                  <c:v>45961</c:v>
                </c:pt>
                <c:pt idx="1212" formatCode="m/d/yy">
                  <c:v>45991</c:v>
                </c:pt>
                <c:pt idx="1213" formatCode="m/d/yy">
                  <c:v>46022</c:v>
                </c:pt>
                <c:pt idx="1214" formatCode="m/d/yy">
                  <c:v>46053</c:v>
                </c:pt>
                <c:pt idx="1215" formatCode="m/d/yy">
                  <c:v>46081</c:v>
                </c:pt>
                <c:pt idx="1216" formatCode="m/d/yy">
                  <c:v>46112</c:v>
                </c:pt>
                <c:pt idx="1217" formatCode="m/d/yy">
                  <c:v>46142</c:v>
                </c:pt>
                <c:pt idx="1218">
                  <c:v>43831</c:v>
                </c:pt>
                <c:pt idx="1219">
                  <c:v>43862</c:v>
                </c:pt>
                <c:pt idx="1220">
                  <c:v>43891</c:v>
                </c:pt>
                <c:pt idx="1221">
                  <c:v>43922</c:v>
                </c:pt>
                <c:pt idx="1222">
                  <c:v>43952</c:v>
                </c:pt>
                <c:pt idx="1223">
                  <c:v>43983</c:v>
                </c:pt>
                <c:pt idx="1224">
                  <c:v>44013</c:v>
                </c:pt>
                <c:pt idx="1225">
                  <c:v>44044</c:v>
                </c:pt>
                <c:pt idx="1226">
                  <c:v>44075</c:v>
                </c:pt>
                <c:pt idx="1227">
                  <c:v>44105</c:v>
                </c:pt>
                <c:pt idx="1228">
                  <c:v>44136</c:v>
                </c:pt>
                <c:pt idx="1229">
                  <c:v>44166</c:v>
                </c:pt>
                <c:pt idx="1230">
                  <c:v>44197</c:v>
                </c:pt>
                <c:pt idx="1231">
                  <c:v>44228</c:v>
                </c:pt>
                <c:pt idx="1232">
                  <c:v>44256</c:v>
                </c:pt>
                <c:pt idx="1233">
                  <c:v>44287</c:v>
                </c:pt>
                <c:pt idx="1234">
                  <c:v>44317</c:v>
                </c:pt>
                <c:pt idx="1235">
                  <c:v>44348</c:v>
                </c:pt>
                <c:pt idx="1236">
                  <c:v>44378</c:v>
                </c:pt>
                <c:pt idx="1237">
                  <c:v>44409</c:v>
                </c:pt>
                <c:pt idx="1238">
                  <c:v>44470</c:v>
                </c:pt>
                <c:pt idx="1239">
                  <c:v>44501</c:v>
                </c:pt>
                <c:pt idx="1240">
                  <c:v>44531</c:v>
                </c:pt>
                <c:pt idx="1241">
                  <c:v>44562</c:v>
                </c:pt>
                <c:pt idx="1242" formatCode="d\-mmm">
                  <c:v>44593</c:v>
                </c:pt>
                <c:pt idx="1243" formatCode="d\-mmm">
                  <c:v>44621</c:v>
                </c:pt>
                <c:pt idx="1244" formatCode="d\-mmm">
                  <c:v>44652</c:v>
                </c:pt>
                <c:pt idx="1245" formatCode="d\-mmm">
                  <c:v>44682</c:v>
                </c:pt>
                <c:pt idx="1246" formatCode="d\-mmm">
                  <c:v>44713</c:v>
                </c:pt>
                <c:pt idx="1247" formatCode="d\-mmm">
                  <c:v>44743</c:v>
                </c:pt>
                <c:pt idx="1248">
                  <c:v>44774</c:v>
                </c:pt>
                <c:pt idx="1249" formatCode="d\-mmm">
                  <c:v>44805</c:v>
                </c:pt>
                <c:pt idx="1250" formatCode="d\-mmm">
                  <c:v>44835</c:v>
                </c:pt>
                <c:pt idx="1251" formatCode="d\-mmm">
                  <c:v>44866</c:v>
                </c:pt>
                <c:pt idx="1252" formatCode="d\-mmm">
                  <c:v>44896</c:v>
                </c:pt>
                <c:pt idx="1253">
                  <c:v>44927</c:v>
                </c:pt>
                <c:pt idx="1254">
                  <c:v>44958</c:v>
                </c:pt>
                <c:pt idx="1255" formatCode="d\-mmm">
                  <c:v>45008</c:v>
                </c:pt>
                <c:pt idx="1256" formatCode="d\-mmm">
                  <c:v>45039</c:v>
                </c:pt>
                <c:pt idx="1257" formatCode="d\-mmm">
                  <c:v>45069</c:v>
                </c:pt>
                <c:pt idx="1258" formatCode="d\-mmm">
                  <c:v>45100</c:v>
                </c:pt>
                <c:pt idx="1259" formatCode="m/d/yy">
                  <c:v>45138</c:v>
                </c:pt>
                <c:pt idx="1260" formatCode="m/d/yy">
                  <c:v>45169</c:v>
                </c:pt>
                <c:pt idx="1261" formatCode="m/d/yy">
                  <c:v>45199</c:v>
                </c:pt>
                <c:pt idx="1262" formatCode="m/d/yy">
                  <c:v>45230</c:v>
                </c:pt>
                <c:pt idx="1263" formatCode="m/d/yy">
                  <c:v>45260</c:v>
                </c:pt>
                <c:pt idx="1264" formatCode="m/d/yy">
                  <c:v>45291</c:v>
                </c:pt>
                <c:pt idx="1265" formatCode="m/d/yy">
                  <c:v>45322</c:v>
                </c:pt>
                <c:pt idx="1266" formatCode="m/d/yy">
                  <c:v>45351</c:v>
                </c:pt>
                <c:pt idx="1267" formatCode="m/d/yy">
                  <c:v>45382</c:v>
                </c:pt>
                <c:pt idx="1268" formatCode="m/d/yy">
                  <c:v>45412</c:v>
                </c:pt>
                <c:pt idx="1269" formatCode="m/d/yy">
                  <c:v>45443</c:v>
                </c:pt>
                <c:pt idx="1270" formatCode="m/d/yy">
                  <c:v>45473</c:v>
                </c:pt>
                <c:pt idx="1271" formatCode="m/d/yy">
                  <c:v>45504</c:v>
                </c:pt>
                <c:pt idx="1272" formatCode="m/d/yy">
                  <c:v>45535</c:v>
                </c:pt>
                <c:pt idx="1273" formatCode="m/d/yy">
                  <c:v>45565</c:v>
                </c:pt>
                <c:pt idx="1274" formatCode="m/d/yy">
                  <c:v>45596</c:v>
                </c:pt>
                <c:pt idx="1275" formatCode="m/d/yy">
                  <c:v>45626</c:v>
                </c:pt>
                <c:pt idx="1276" formatCode="m/d/yy">
                  <c:v>45657</c:v>
                </c:pt>
                <c:pt idx="1277" formatCode="m/d/yy">
                  <c:v>45688</c:v>
                </c:pt>
                <c:pt idx="1278" formatCode="m/d/yy">
                  <c:v>45716</c:v>
                </c:pt>
                <c:pt idx="1279" formatCode="m/d/yy">
                  <c:v>45747</c:v>
                </c:pt>
                <c:pt idx="1280" formatCode="m/d/yy">
                  <c:v>45777</c:v>
                </c:pt>
                <c:pt idx="1281" formatCode="m/d/yy">
                  <c:v>45808</c:v>
                </c:pt>
                <c:pt idx="1282" formatCode="m/d/yy">
                  <c:v>45838</c:v>
                </c:pt>
                <c:pt idx="1283" formatCode="m/d/yy">
                  <c:v>45869</c:v>
                </c:pt>
                <c:pt idx="1284" formatCode="m/d/yy">
                  <c:v>45900</c:v>
                </c:pt>
                <c:pt idx="1285" formatCode="m/d/yy">
                  <c:v>45930</c:v>
                </c:pt>
                <c:pt idx="1286" formatCode="m/d/yy">
                  <c:v>45961</c:v>
                </c:pt>
                <c:pt idx="1287" formatCode="m/d/yy">
                  <c:v>45991</c:v>
                </c:pt>
                <c:pt idx="1288" formatCode="m/d/yy">
                  <c:v>46022</c:v>
                </c:pt>
                <c:pt idx="1289" formatCode="m/d/yy">
                  <c:v>46053</c:v>
                </c:pt>
                <c:pt idx="1290" formatCode="m/d/yy">
                  <c:v>46081</c:v>
                </c:pt>
                <c:pt idx="1291" formatCode="m/d/yy">
                  <c:v>46112</c:v>
                </c:pt>
                <c:pt idx="1292" formatCode="m/d/yy">
                  <c:v>46142</c:v>
                </c:pt>
                <c:pt idx="1293" formatCode="m/d/yy">
                  <c:v>46173</c:v>
                </c:pt>
                <c:pt idx="1294">
                  <c:v>43831</c:v>
                </c:pt>
                <c:pt idx="1295">
                  <c:v>43862</c:v>
                </c:pt>
                <c:pt idx="1296">
                  <c:v>43891</c:v>
                </c:pt>
                <c:pt idx="1297">
                  <c:v>43922</c:v>
                </c:pt>
                <c:pt idx="1298">
                  <c:v>43952</c:v>
                </c:pt>
                <c:pt idx="1299">
                  <c:v>43983</c:v>
                </c:pt>
                <c:pt idx="1300">
                  <c:v>44013</c:v>
                </c:pt>
                <c:pt idx="1301">
                  <c:v>44044</c:v>
                </c:pt>
                <c:pt idx="1302">
                  <c:v>44075</c:v>
                </c:pt>
                <c:pt idx="1303">
                  <c:v>44105</c:v>
                </c:pt>
                <c:pt idx="1304">
                  <c:v>44136</c:v>
                </c:pt>
                <c:pt idx="1305">
                  <c:v>44166</c:v>
                </c:pt>
                <c:pt idx="1306">
                  <c:v>44197</c:v>
                </c:pt>
                <c:pt idx="1307">
                  <c:v>44228</c:v>
                </c:pt>
                <c:pt idx="1308">
                  <c:v>44256</c:v>
                </c:pt>
                <c:pt idx="1309">
                  <c:v>44287</c:v>
                </c:pt>
                <c:pt idx="1310">
                  <c:v>44317</c:v>
                </c:pt>
                <c:pt idx="1311">
                  <c:v>44348</c:v>
                </c:pt>
                <c:pt idx="1312">
                  <c:v>44378</c:v>
                </c:pt>
                <c:pt idx="1313">
                  <c:v>44409</c:v>
                </c:pt>
                <c:pt idx="1314">
                  <c:v>44470</c:v>
                </c:pt>
                <c:pt idx="1315">
                  <c:v>44501</c:v>
                </c:pt>
                <c:pt idx="1316">
                  <c:v>44531</c:v>
                </c:pt>
                <c:pt idx="1317">
                  <c:v>44562</c:v>
                </c:pt>
                <c:pt idx="1318" formatCode="d\-mmm">
                  <c:v>44593</c:v>
                </c:pt>
                <c:pt idx="1319" formatCode="d\-mmm">
                  <c:v>44621</c:v>
                </c:pt>
                <c:pt idx="1320" formatCode="d\-mmm">
                  <c:v>44652</c:v>
                </c:pt>
                <c:pt idx="1321" formatCode="d\-mmm">
                  <c:v>44682</c:v>
                </c:pt>
                <c:pt idx="1322" formatCode="d\-mmm">
                  <c:v>44713</c:v>
                </c:pt>
                <c:pt idx="1323" formatCode="d\-mmm">
                  <c:v>44743</c:v>
                </c:pt>
                <c:pt idx="1324">
                  <c:v>44774</c:v>
                </c:pt>
                <c:pt idx="1325" formatCode="d\-mmm">
                  <c:v>44805</c:v>
                </c:pt>
                <c:pt idx="1326" formatCode="d\-mmm">
                  <c:v>44835</c:v>
                </c:pt>
                <c:pt idx="1327" formatCode="d\-mmm">
                  <c:v>44866</c:v>
                </c:pt>
                <c:pt idx="1328" formatCode="d\-mmm">
                  <c:v>44896</c:v>
                </c:pt>
                <c:pt idx="1329">
                  <c:v>44927</c:v>
                </c:pt>
                <c:pt idx="1330">
                  <c:v>44958</c:v>
                </c:pt>
                <c:pt idx="1331" formatCode="d\-mmm">
                  <c:v>45008</c:v>
                </c:pt>
                <c:pt idx="1332" formatCode="d\-mmm">
                  <c:v>45039</c:v>
                </c:pt>
                <c:pt idx="1333" formatCode="d\-mmm">
                  <c:v>45069</c:v>
                </c:pt>
                <c:pt idx="1334" formatCode="d\-mmm">
                  <c:v>45100</c:v>
                </c:pt>
                <c:pt idx="1335" formatCode="m/d/yy">
                  <c:v>45138</c:v>
                </c:pt>
                <c:pt idx="1336" formatCode="m/d/yy">
                  <c:v>45169</c:v>
                </c:pt>
                <c:pt idx="1337" formatCode="m/d/yy">
                  <c:v>45199</c:v>
                </c:pt>
                <c:pt idx="1338" formatCode="m/d/yy">
                  <c:v>45230</c:v>
                </c:pt>
                <c:pt idx="1339" formatCode="m/d/yy">
                  <c:v>45260</c:v>
                </c:pt>
                <c:pt idx="1340" formatCode="m/d/yy">
                  <c:v>45291</c:v>
                </c:pt>
                <c:pt idx="1341" formatCode="m/d/yy">
                  <c:v>45322</c:v>
                </c:pt>
                <c:pt idx="1342" formatCode="m/d/yy">
                  <c:v>45351</c:v>
                </c:pt>
                <c:pt idx="1343" formatCode="m/d/yy">
                  <c:v>45382</c:v>
                </c:pt>
                <c:pt idx="1344" formatCode="m/d/yy">
                  <c:v>45412</c:v>
                </c:pt>
                <c:pt idx="1345" formatCode="m/d/yy">
                  <c:v>45443</c:v>
                </c:pt>
                <c:pt idx="1346" formatCode="m/d/yy">
                  <c:v>45473</c:v>
                </c:pt>
                <c:pt idx="1347" formatCode="m/d/yy">
                  <c:v>45504</c:v>
                </c:pt>
                <c:pt idx="1348" formatCode="m/d/yy">
                  <c:v>45535</c:v>
                </c:pt>
                <c:pt idx="1349" formatCode="m/d/yy">
                  <c:v>45565</c:v>
                </c:pt>
                <c:pt idx="1350" formatCode="m/d/yy">
                  <c:v>45596</c:v>
                </c:pt>
                <c:pt idx="1351" formatCode="m/d/yy">
                  <c:v>45626</c:v>
                </c:pt>
                <c:pt idx="1352" formatCode="m/d/yy">
                  <c:v>45657</c:v>
                </c:pt>
                <c:pt idx="1353" formatCode="m/d/yy">
                  <c:v>45688</c:v>
                </c:pt>
                <c:pt idx="1354" formatCode="m/d/yy">
                  <c:v>45716</c:v>
                </c:pt>
                <c:pt idx="1355" formatCode="m/d/yy">
                  <c:v>45747</c:v>
                </c:pt>
                <c:pt idx="1356" formatCode="m/d/yy">
                  <c:v>45777</c:v>
                </c:pt>
                <c:pt idx="1357" formatCode="m/d/yy">
                  <c:v>45808</c:v>
                </c:pt>
                <c:pt idx="1358" formatCode="m/d/yy">
                  <c:v>45838</c:v>
                </c:pt>
                <c:pt idx="1359" formatCode="m/d/yy">
                  <c:v>45869</c:v>
                </c:pt>
                <c:pt idx="1360" formatCode="m/d/yy">
                  <c:v>45900</c:v>
                </c:pt>
                <c:pt idx="1361" formatCode="m/d/yy">
                  <c:v>45930</c:v>
                </c:pt>
                <c:pt idx="1362" formatCode="m/d/yy">
                  <c:v>45961</c:v>
                </c:pt>
                <c:pt idx="1363" formatCode="m/d/yy">
                  <c:v>45991</c:v>
                </c:pt>
                <c:pt idx="1364" formatCode="m/d/yy">
                  <c:v>46022</c:v>
                </c:pt>
                <c:pt idx="1365" formatCode="m/d/yy">
                  <c:v>46053</c:v>
                </c:pt>
                <c:pt idx="1366" formatCode="m/d/yy">
                  <c:v>46081</c:v>
                </c:pt>
                <c:pt idx="1367" formatCode="m/d/yy">
                  <c:v>46112</c:v>
                </c:pt>
                <c:pt idx="1368" formatCode="m/d/yy">
                  <c:v>46142</c:v>
                </c:pt>
                <c:pt idx="1369" formatCode="m/d/yy">
                  <c:v>46173</c:v>
                </c:pt>
                <c:pt idx="1370" formatCode="m/d/yy">
                  <c:v>46203</c:v>
                </c:pt>
                <c:pt idx="1371" formatCode="m/d/yy">
                  <c:v>46234</c:v>
                </c:pt>
                <c:pt idx="1372">
                  <c:v>43831</c:v>
                </c:pt>
                <c:pt idx="1373">
                  <c:v>43862</c:v>
                </c:pt>
                <c:pt idx="1374">
                  <c:v>43891</c:v>
                </c:pt>
                <c:pt idx="1375">
                  <c:v>43922</c:v>
                </c:pt>
                <c:pt idx="1376">
                  <c:v>43952</c:v>
                </c:pt>
                <c:pt idx="1377">
                  <c:v>43983</c:v>
                </c:pt>
                <c:pt idx="1378">
                  <c:v>44013</c:v>
                </c:pt>
                <c:pt idx="1379">
                  <c:v>44044</c:v>
                </c:pt>
                <c:pt idx="1380">
                  <c:v>44075</c:v>
                </c:pt>
                <c:pt idx="1381">
                  <c:v>44105</c:v>
                </c:pt>
                <c:pt idx="1382">
                  <c:v>44136</c:v>
                </c:pt>
                <c:pt idx="1383">
                  <c:v>44166</c:v>
                </c:pt>
                <c:pt idx="1384">
                  <c:v>44197</c:v>
                </c:pt>
                <c:pt idx="1385">
                  <c:v>44228</c:v>
                </c:pt>
                <c:pt idx="1386">
                  <c:v>44256</c:v>
                </c:pt>
                <c:pt idx="1387">
                  <c:v>44287</c:v>
                </c:pt>
                <c:pt idx="1388">
                  <c:v>44317</c:v>
                </c:pt>
                <c:pt idx="1389">
                  <c:v>44348</c:v>
                </c:pt>
                <c:pt idx="1390">
                  <c:v>44378</c:v>
                </c:pt>
                <c:pt idx="1391">
                  <c:v>44409</c:v>
                </c:pt>
                <c:pt idx="1392">
                  <c:v>44470</c:v>
                </c:pt>
                <c:pt idx="1393">
                  <c:v>44501</c:v>
                </c:pt>
                <c:pt idx="1394">
                  <c:v>44531</c:v>
                </c:pt>
                <c:pt idx="1395">
                  <c:v>44562</c:v>
                </c:pt>
                <c:pt idx="1396" formatCode="d\-mmm">
                  <c:v>44593</c:v>
                </c:pt>
                <c:pt idx="1397" formatCode="d\-mmm">
                  <c:v>44621</c:v>
                </c:pt>
                <c:pt idx="1398" formatCode="d\-mmm">
                  <c:v>44652</c:v>
                </c:pt>
                <c:pt idx="1399" formatCode="d\-mmm">
                  <c:v>44682</c:v>
                </c:pt>
                <c:pt idx="1400" formatCode="d\-mmm">
                  <c:v>44713</c:v>
                </c:pt>
                <c:pt idx="1401" formatCode="d\-mmm">
                  <c:v>44743</c:v>
                </c:pt>
                <c:pt idx="1402">
                  <c:v>44774</c:v>
                </c:pt>
                <c:pt idx="1403" formatCode="d\-mmm">
                  <c:v>44805</c:v>
                </c:pt>
                <c:pt idx="1404" formatCode="d\-mmm">
                  <c:v>44835</c:v>
                </c:pt>
                <c:pt idx="1405" formatCode="d\-mmm">
                  <c:v>44866</c:v>
                </c:pt>
                <c:pt idx="1406" formatCode="d\-mmm">
                  <c:v>44896</c:v>
                </c:pt>
                <c:pt idx="1407">
                  <c:v>44927</c:v>
                </c:pt>
                <c:pt idx="1408">
                  <c:v>44958</c:v>
                </c:pt>
                <c:pt idx="1409" formatCode="d\-mmm">
                  <c:v>45008</c:v>
                </c:pt>
                <c:pt idx="1410" formatCode="d\-mmm">
                  <c:v>45039</c:v>
                </c:pt>
                <c:pt idx="1411" formatCode="d\-mmm">
                  <c:v>45069</c:v>
                </c:pt>
                <c:pt idx="1412" formatCode="d\-mmm">
                  <c:v>45100</c:v>
                </c:pt>
                <c:pt idx="1413" formatCode="m/d/yy">
                  <c:v>45138</c:v>
                </c:pt>
                <c:pt idx="1414" formatCode="m/d/yy">
                  <c:v>45169</c:v>
                </c:pt>
                <c:pt idx="1415" formatCode="m/d/yy">
                  <c:v>45199</c:v>
                </c:pt>
                <c:pt idx="1416" formatCode="m/d/yy">
                  <c:v>45230</c:v>
                </c:pt>
                <c:pt idx="1417" formatCode="m/d/yy">
                  <c:v>45260</c:v>
                </c:pt>
                <c:pt idx="1418" formatCode="m/d/yy">
                  <c:v>45291</c:v>
                </c:pt>
                <c:pt idx="1419" formatCode="m/d/yy">
                  <c:v>45322</c:v>
                </c:pt>
                <c:pt idx="1420" formatCode="m/d/yy">
                  <c:v>45351</c:v>
                </c:pt>
                <c:pt idx="1421" formatCode="m/d/yy">
                  <c:v>45382</c:v>
                </c:pt>
                <c:pt idx="1422" formatCode="m/d/yy">
                  <c:v>45412</c:v>
                </c:pt>
                <c:pt idx="1423" formatCode="m/d/yy">
                  <c:v>45443</c:v>
                </c:pt>
                <c:pt idx="1424" formatCode="m/d/yy">
                  <c:v>45473</c:v>
                </c:pt>
                <c:pt idx="1425" formatCode="m/d/yy">
                  <c:v>45504</c:v>
                </c:pt>
                <c:pt idx="1426" formatCode="m/d/yy">
                  <c:v>45535</c:v>
                </c:pt>
                <c:pt idx="1427" formatCode="m/d/yy">
                  <c:v>45565</c:v>
                </c:pt>
                <c:pt idx="1428" formatCode="m/d/yy">
                  <c:v>45596</c:v>
                </c:pt>
                <c:pt idx="1429" formatCode="m/d/yy">
                  <c:v>45626</c:v>
                </c:pt>
                <c:pt idx="1430" formatCode="m/d/yy">
                  <c:v>45657</c:v>
                </c:pt>
                <c:pt idx="1431" formatCode="m/d/yy">
                  <c:v>45688</c:v>
                </c:pt>
                <c:pt idx="1432" formatCode="m/d/yy">
                  <c:v>45716</c:v>
                </c:pt>
                <c:pt idx="1433" formatCode="m/d/yy">
                  <c:v>45747</c:v>
                </c:pt>
                <c:pt idx="1434" formatCode="m/d/yy">
                  <c:v>45777</c:v>
                </c:pt>
                <c:pt idx="1435" formatCode="m/d/yy">
                  <c:v>45808</c:v>
                </c:pt>
                <c:pt idx="1436" formatCode="m/d/yy">
                  <c:v>45838</c:v>
                </c:pt>
                <c:pt idx="1437" formatCode="m/d/yy">
                  <c:v>45869</c:v>
                </c:pt>
                <c:pt idx="1438" formatCode="m/d/yy">
                  <c:v>45900</c:v>
                </c:pt>
                <c:pt idx="1439" formatCode="m/d/yy">
                  <c:v>45930</c:v>
                </c:pt>
                <c:pt idx="1440" formatCode="m/d/yy">
                  <c:v>45961</c:v>
                </c:pt>
                <c:pt idx="1441" formatCode="m/d/yy">
                  <c:v>45991</c:v>
                </c:pt>
                <c:pt idx="1442" formatCode="m/d/yy">
                  <c:v>46022</c:v>
                </c:pt>
                <c:pt idx="1443" formatCode="m/d/yy">
                  <c:v>46053</c:v>
                </c:pt>
                <c:pt idx="1444" formatCode="m/d/yy">
                  <c:v>46081</c:v>
                </c:pt>
                <c:pt idx="1445" formatCode="m/d/yy">
                  <c:v>46112</c:v>
                </c:pt>
                <c:pt idx="1446" formatCode="m/d/yy">
                  <c:v>46142</c:v>
                </c:pt>
                <c:pt idx="1447" formatCode="m/d/yy">
                  <c:v>46173</c:v>
                </c:pt>
                <c:pt idx="1448" formatCode="m/d/yy">
                  <c:v>46203</c:v>
                </c:pt>
                <c:pt idx="1449" formatCode="m/d/yy">
                  <c:v>46234</c:v>
                </c:pt>
                <c:pt idx="1450" formatCode="m/d/yy">
                  <c:v>46265</c:v>
                </c:pt>
              </c:numCache>
            </c:numRef>
          </c:cat>
          <c:val>
            <c:numRef>
              <c:f>(Sheet1!$B$1:$B$35,Sheet1!$B$1:$B$36,Sheet1!$B$1:$B$37,Sheet1!$B$1:$B$39,Sheet1!$B$1:$B$41,Sheet1!$B$1:$B$42,Sheet1!$B$1:$B$43,Sheet1!$B$1:$B$44,Sheet1!$B$1:$B$47,Sheet1!$B$1:$B$48,Sheet1!$B$1:$B$51,Sheet1!$B$1:$B$53,Sheet1!$B$1:$B$54,Sheet1!$B$1:$B$55,Sheet1!$B$1:$B$56,Sheet1!$B$1:$B$59,Sheet1!$B$1:$B$60,Sheet1!$B$1:$B$64,Sheet1!$B$1:$B$67,Sheet1!$B$1:$B$68,Sheet1!$B$1:$B$70,Sheet1!$B$1:$B$74,Sheet1!$B$1:$B$75,Sheet1!$B$1:$B$76,Sheet1!$B$1:$B$78,Sheet1!$B$1:$B$79)</c:f>
              <c:numCache>
                <c:formatCode>General</c:formatCode>
                <c:ptCount val="1451"/>
                <c:pt idx="0">
                  <c:v>125.94</c:v>
                </c:pt>
                <c:pt idx="1">
                  <c:v>132.5</c:v>
                </c:pt>
                <c:pt idx="2">
                  <c:v>104.06</c:v>
                </c:pt>
                <c:pt idx="3">
                  <c:v>94.38</c:v>
                </c:pt>
                <c:pt idx="4">
                  <c:v>83.75</c:v>
                </c:pt>
                <c:pt idx="5">
                  <c:v>79.25</c:v>
                </c:pt>
                <c:pt idx="6">
                  <c:v>78.94</c:v>
                </c:pt>
                <c:pt idx="7">
                  <c:v>78.44</c:v>
                </c:pt>
                <c:pt idx="8">
                  <c:v>78.44</c:v>
                </c:pt>
                <c:pt idx="9">
                  <c:v>80.31</c:v>
                </c:pt>
                <c:pt idx="10">
                  <c:v>80.31</c:v>
                </c:pt>
                <c:pt idx="11">
                  <c:v>80.31</c:v>
                </c:pt>
                <c:pt idx="12">
                  <c:v>80.31</c:v>
                </c:pt>
                <c:pt idx="13">
                  <c:v>80.31</c:v>
                </c:pt>
                <c:pt idx="14">
                  <c:v>230.63</c:v>
                </c:pt>
                <c:pt idx="15">
                  <c:v>249.69</c:v>
                </c:pt>
                <c:pt idx="16">
                  <c:v>249.69</c:v>
                </c:pt>
                <c:pt idx="17">
                  <c:v>249.69</c:v>
                </c:pt>
                <c:pt idx="18">
                  <c:v>249.69</c:v>
                </c:pt>
                <c:pt idx="19">
                  <c:v>249.49</c:v>
                </c:pt>
                <c:pt idx="20">
                  <c:v>249.69</c:v>
                </c:pt>
                <c:pt idx="21">
                  <c:v>270.63</c:v>
                </c:pt>
                <c:pt idx="22">
                  <c:v>270.63</c:v>
                </c:pt>
                <c:pt idx="23">
                  <c:v>270.63</c:v>
                </c:pt>
                <c:pt idx="24">
                  <c:v>270.63</c:v>
                </c:pt>
                <c:pt idx="25">
                  <c:v>236.25</c:v>
                </c:pt>
                <c:pt idx="26">
                  <c:v>236.25</c:v>
                </c:pt>
                <c:pt idx="27">
                  <c:v>221.88</c:v>
                </c:pt>
                <c:pt idx="28">
                  <c:v>202.5</c:v>
                </c:pt>
                <c:pt idx="29">
                  <c:v>188.44</c:v>
                </c:pt>
                <c:pt idx="30">
                  <c:v>188.44</c:v>
                </c:pt>
                <c:pt idx="31">
                  <c:v>188.44</c:v>
                </c:pt>
                <c:pt idx="32">
                  <c:v>177.5</c:v>
                </c:pt>
                <c:pt idx="33">
                  <c:v>154.69</c:v>
                </c:pt>
                <c:pt idx="34">
                  <c:v>154.69</c:v>
                </c:pt>
                <c:pt idx="35">
                  <c:v>125.94</c:v>
                </c:pt>
                <c:pt idx="36">
                  <c:v>132.5</c:v>
                </c:pt>
                <c:pt idx="37">
                  <c:v>104.06</c:v>
                </c:pt>
                <c:pt idx="38">
                  <c:v>94.38</c:v>
                </c:pt>
                <c:pt idx="39">
                  <c:v>83.75</c:v>
                </c:pt>
                <c:pt idx="40">
                  <c:v>79.25</c:v>
                </c:pt>
                <c:pt idx="41">
                  <c:v>78.94</c:v>
                </c:pt>
                <c:pt idx="42">
                  <c:v>78.44</c:v>
                </c:pt>
                <c:pt idx="43">
                  <c:v>78.44</c:v>
                </c:pt>
                <c:pt idx="44">
                  <c:v>80.31</c:v>
                </c:pt>
                <c:pt idx="45">
                  <c:v>80.31</c:v>
                </c:pt>
                <c:pt idx="46">
                  <c:v>80.31</c:v>
                </c:pt>
                <c:pt idx="47">
                  <c:v>80.31</c:v>
                </c:pt>
                <c:pt idx="48">
                  <c:v>80.31</c:v>
                </c:pt>
                <c:pt idx="49">
                  <c:v>230.63</c:v>
                </c:pt>
                <c:pt idx="50">
                  <c:v>249.69</c:v>
                </c:pt>
                <c:pt idx="51">
                  <c:v>249.69</c:v>
                </c:pt>
                <c:pt idx="52">
                  <c:v>249.69</c:v>
                </c:pt>
                <c:pt idx="53">
                  <c:v>249.69</c:v>
                </c:pt>
                <c:pt idx="54">
                  <c:v>249.49</c:v>
                </c:pt>
                <c:pt idx="55">
                  <c:v>249.69</c:v>
                </c:pt>
                <c:pt idx="56">
                  <c:v>270.63</c:v>
                </c:pt>
                <c:pt idx="57">
                  <c:v>270.63</c:v>
                </c:pt>
                <c:pt idx="58">
                  <c:v>270.63</c:v>
                </c:pt>
                <c:pt idx="59">
                  <c:v>270.63</c:v>
                </c:pt>
                <c:pt idx="60">
                  <c:v>236.25</c:v>
                </c:pt>
                <c:pt idx="61">
                  <c:v>236.25</c:v>
                </c:pt>
                <c:pt idx="62">
                  <c:v>221.88</c:v>
                </c:pt>
                <c:pt idx="63">
                  <c:v>202.5</c:v>
                </c:pt>
                <c:pt idx="64">
                  <c:v>188.44</c:v>
                </c:pt>
                <c:pt idx="65">
                  <c:v>188.44</c:v>
                </c:pt>
                <c:pt idx="66">
                  <c:v>188.44</c:v>
                </c:pt>
                <c:pt idx="67">
                  <c:v>177.5</c:v>
                </c:pt>
                <c:pt idx="68">
                  <c:v>154.69</c:v>
                </c:pt>
                <c:pt idx="69">
                  <c:v>154.69</c:v>
                </c:pt>
                <c:pt idx="70">
                  <c:v>176.56</c:v>
                </c:pt>
                <c:pt idx="71">
                  <c:v>125.94</c:v>
                </c:pt>
                <c:pt idx="72">
                  <c:v>132.5</c:v>
                </c:pt>
                <c:pt idx="73">
                  <c:v>104.06</c:v>
                </c:pt>
                <c:pt idx="74">
                  <c:v>94.38</c:v>
                </c:pt>
                <c:pt idx="75">
                  <c:v>83.75</c:v>
                </c:pt>
                <c:pt idx="76">
                  <c:v>79.25</c:v>
                </c:pt>
                <c:pt idx="77">
                  <c:v>78.94</c:v>
                </c:pt>
                <c:pt idx="78">
                  <c:v>78.44</c:v>
                </c:pt>
                <c:pt idx="79">
                  <c:v>78.44</c:v>
                </c:pt>
                <c:pt idx="80">
                  <c:v>80.31</c:v>
                </c:pt>
                <c:pt idx="81">
                  <c:v>80.31</c:v>
                </c:pt>
                <c:pt idx="82">
                  <c:v>80.31</c:v>
                </c:pt>
                <c:pt idx="83">
                  <c:v>80.31</c:v>
                </c:pt>
                <c:pt idx="84">
                  <c:v>80.31</c:v>
                </c:pt>
                <c:pt idx="85">
                  <c:v>230.63</c:v>
                </c:pt>
                <c:pt idx="86">
                  <c:v>249.69</c:v>
                </c:pt>
                <c:pt idx="87">
                  <c:v>249.69</c:v>
                </c:pt>
                <c:pt idx="88">
                  <c:v>249.69</c:v>
                </c:pt>
                <c:pt idx="89">
                  <c:v>249.69</c:v>
                </c:pt>
                <c:pt idx="90">
                  <c:v>249.49</c:v>
                </c:pt>
                <c:pt idx="91">
                  <c:v>249.69</c:v>
                </c:pt>
                <c:pt idx="92">
                  <c:v>270.63</c:v>
                </c:pt>
                <c:pt idx="93">
                  <c:v>270.63</c:v>
                </c:pt>
                <c:pt idx="94">
                  <c:v>270.63</c:v>
                </c:pt>
                <c:pt idx="95">
                  <c:v>270.63</c:v>
                </c:pt>
                <c:pt idx="96">
                  <c:v>236.25</c:v>
                </c:pt>
                <c:pt idx="97">
                  <c:v>236.25</c:v>
                </c:pt>
                <c:pt idx="98">
                  <c:v>221.88</c:v>
                </c:pt>
                <c:pt idx="99">
                  <c:v>202.5</c:v>
                </c:pt>
                <c:pt idx="100">
                  <c:v>188.44</c:v>
                </c:pt>
                <c:pt idx="101">
                  <c:v>188.44</c:v>
                </c:pt>
                <c:pt idx="102">
                  <c:v>188.44</c:v>
                </c:pt>
                <c:pt idx="103">
                  <c:v>177.5</c:v>
                </c:pt>
                <c:pt idx="104">
                  <c:v>154.69</c:v>
                </c:pt>
                <c:pt idx="105">
                  <c:v>154.69</c:v>
                </c:pt>
                <c:pt idx="106">
                  <c:v>176.56</c:v>
                </c:pt>
                <c:pt idx="107">
                  <c:v>191.56</c:v>
                </c:pt>
                <c:pt idx="108">
                  <c:v>125.94</c:v>
                </c:pt>
                <c:pt idx="109">
                  <c:v>132.5</c:v>
                </c:pt>
                <c:pt idx="110">
                  <c:v>104.06</c:v>
                </c:pt>
                <c:pt idx="111">
                  <c:v>94.38</c:v>
                </c:pt>
                <c:pt idx="112">
                  <c:v>83.75</c:v>
                </c:pt>
                <c:pt idx="113">
                  <c:v>79.25</c:v>
                </c:pt>
                <c:pt idx="114">
                  <c:v>78.94</c:v>
                </c:pt>
                <c:pt idx="115">
                  <c:v>78.44</c:v>
                </c:pt>
                <c:pt idx="116">
                  <c:v>78.44</c:v>
                </c:pt>
                <c:pt idx="117">
                  <c:v>80.31</c:v>
                </c:pt>
                <c:pt idx="118">
                  <c:v>80.31</c:v>
                </c:pt>
                <c:pt idx="119">
                  <c:v>80.31</c:v>
                </c:pt>
                <c:pt idx="120">
                  <c:v>80.31</c:v>
                </c:pt>
                <c:pt idx="121">
                  <c:v>80.31</c:v>
                </c:pt>
                <c:pt idx="122">
                  <c:v>230.63</c:v>
                </c:pt>
                <c:pt idx="123">
                  <c:v>249.69</c:v>
                </c:pt>
                <c:pt idx="124">
                  <c:v>249.69</c:v>
                </c:pt>
                <c:pt idx="125">
                  <c:v>249.69</c:v>
                </c:pt>
                <c:pt idx="126">
                  <c:v>249.69</c:v>
                </c:pt>
                <c:pt idx="127">
                  <c:v>249.49</c:v>
                </c:pt>
                <c:pt idx="128">
                  <c:v>249.69</c:v>
                </c:pt>
                <c:pt idx="129">
                  <c:v>270.63</c:v>
                </c:pt>
                <c:pt idx="130">
                  <c:v>270.63</c:v>
                </c:pt>
                <c:pt idx="131">
                  <c:v>270.63</c:v>
                </c:pt>
                <c:pt idx="132">
                  <c:v>270.63</c:v>
                </c:pt>
                <c:pt idx="133">
                  <c:v>236.25</c:v>
                </c:pt>
                <c:pt idx="134">
                  <c:v>236.25</c:v>
                </c:pt>
                <c:pt idx="135">
                  <c:v>221.88</c:v>
                </c:pt>
                <c:pt idx="136">
                  <c:v>202.5</c:v>
                </c:pt>
                <c:pt idx="137">
                  <c:v>188.44</c:v>
                </c:pt>
                <c:pt idx="138">
                  <c:v>188.44</c:v>
                </c:pt>
                <c:pt idx="139">
                  <c:v>188.44</c:v>
                </c:pt>
                <c:pt idx="140">
                  <c:v>177.5</c:v>
                </c:pt>
                <c:pt idx="141">
                  <c:v>154.69</c:v>
                </c:pt>
                <c:pt idx="142">
                  <c:v>154.69</c:v>
                </c:pt>
                <c:pt idx="143">
                  <c:v>176.56</c:v>
                </c:pt>
                <c:pt idx="144">
                  <c:v>191.56</c:v>
                </c:pt>
                <c:pt idx="145">
                  <c:v>244.06</c:v>
                </c:pt>
                <c:pt idx="146">
                  <c:v>244.06</c:v>
                </c:pt>
                <c:pt idx="147">
                  <c:v>125.94</c:v>
                </c:pt>
                <c:pt idx="148">
                  <c:v>132.5</c:v>
                </c:pt>
                <c:pt idx="149">
                  <c:v>104.06</c:v>
                </c:pt>
                <c:pt idx="150">
                  <c:v>94.38</c:v>
                </c:pt>
                <c:pt idx="151">
                  <c:v>83.75</c:v>
                </c:pt>
                <c:pt idx="152">
                  <c:v>79.25</c:v>
                </c:pt>
                <c:pt idx="153">
                  <c:v>78.94</c:v>
                </c:pt>
                <c:pt idx="154">
                  <c:v>78.44</c:v>
                </c:pt>
                <c:pt idx="155">
                  <c:v>78.44</c:v>
                </c:pt>
                <c:pt idx="156">
                  <c:v>80.31</c:v>
                </c:pt>
                <c:pt idx="157">
                  <c:v>80.31</c:v>
                </c:pt>
                <c:pt idx="158">
                  <c:v>80.31</c:v>
                </c:pt>
                <c:pt idx="159">
                  <c:v>80.31</c:v>
                </c:pt>
                <c:pt idx="160">
                  <c:v>80.31</c:v>
                </c:pt>
                <c:pt idx="161">
                  <c:v>230.63</c:v>
                </c:pt>
                <c:pt idx="162">
                  <c:v>249.69</c:v>
                </c:pt>
                <c:pt idx="163">
                  <c:v>249.69</c:v>
                </c:pt>
                <c:pt idx="164">
                  <c:v>249.69</c:v>
                </c:pt>
                <c:pt idx="165">
                  <c:v>249.69</c:v>
                </c:pt>
                <c:pt idx="166">
                  <c:v>249.49</c:v>
                </c:pt>
                <c:pt idx="167">
                  <c:v>249.69</c:v>
                </c:pt>
                <c:pt idx="168">
                  <c:v>270.63</c:v>
                </c:pt>
                <c:pt idx="169">
                  <c:v>270.63</c:v>
                </c:pt>
                <c:pt idx="170">
                  <c:v>270.63</c:v>
                </c:pt>
                <c:pt idx="171">
                  <c:v>270.63</c:v>
                </c:pt>
                <c:pt idx="172">
                  <c:v>236.25</c:v>
                </c:pt>
                <c:pt idx="173">
                  <c:v>236.25</c:v>
                </c:pt>
                <c:pt idx="174">
                  <c:v>221.88</c:v>
                </c:pt>
                <c:pt idx="175">
                  <c:v>202.5</c:v>
                </c:pt>
                <c:pt idx="176">
                  <c:v>188.44</c:v>
                </c:pt>
                <c:pt idx="177">
                  <c:v>188.44</c:v>
                </c:pt>
                <c:pt idx="178">
                  <c:v>188.44</c:v>
                </c:pt>
                <c:pt idx="179">
                  <c:v>177.5</c:v>
                </c:pt>
                <c:pt idx="180">
                  <c:v>154.69</c:v>
                </c:pt>
                <c:pt idx="181">
                  <c:v>154.69</c:v>
                </c:pt>
                <c:pt idx="182">
                  <c:v>176.56</c:v>
                </c:pt>
                <c:pt idx="183">
                  <c:v>191.56</c:v>
                </c:pt>
                <c:pt idx="184">
                  <c:v>244.06</c:v>
                </c:pt>
                <c:pt idx="185">
                  <c:v>244.06</c:v>
                </c:pt>
                <c:pt idx="186">
                  <c:v>230.94</c:v>
                </c:pt>
                <c:pt idx="187">
                  <c:v>226.56</c:v>
                </c:pt>
                <c:pt idx="188">
                  <c:v>125.94</c:v>
                </c:pt>
                <c:pt idx="189">
                  <c:v>132.5</c:v>
                </c:pt>
                <c:pt idx="190">
                  <c:v>104.06</c:v>
                </c:pt>
                <c:pt idx="191">
                  <c:v>94.38</c:v>
                </c:pt>
                <c:pt idx="192">
                  <c:v>83.75</c:v>
                </c:pt>
                <c:pt idx="193">
                  <c:v>79.25</c:v>
                </c:pt>
                <c:pt idx="194">
                  <c:v>78.94</c:v>
                </c:pt>
                <c:pt idx="195">
                  <c:v>78.44</c:v>
                </c:pt>
                <c:pt idx="196">
                  <c:v>78.44</c:v>
                </c:pt>
                <c:pt idx="197">
                  <c:v>80.31</c:v>
                </c:pt>
                <c:pt idx="198">
                  <c:v>80.31</c:v>
                </c:pt>
                <c:pt idx="199">
                  <c:v>80.31</c:v>
                </c:pt>
                <c:pt idx="200">
                  <c:v>80.31</c:v>
                </c:pt>
                <c:pt idx="201">
                  <c:v>80.31</c:v>
                </c:pt>
                <c:pt idx="202">
                  <c:v>230.63</c:v>
                </c:pt>
                <c:pt idx="203">
                  <c:v>249.69</c:v>
                </c:pt>
                <c:pt idx="204">
                  <c:v>249.69</c:v>
                </c:pt>
                <c:pt idx="205">
                  <c:v>249.69</c:v>
                </c:pt>
                <c:pt idx="206">
                  <c:v>249.69</c:v>
                </c:pt>
                <c:pt idx="207">
                  <c:v>249.49</c:v>
                </c:pt>
                <c:pt idx="208">
                  <c:v>249.69</c:v>
                </c:pt>
                <c:pt idx="209">
                  <c:v>270.63</c:v>
                </c:pt>
                <c:pt idx="210">
                  <c:v>270.63</c:v>
                </c:pt>
                <c:pt idx="211">
                  <c:v>270.63</c:v>
                </c:pt>
                <c:pt idx="212">
                  <c:v>270.63</c:v>
                </c:pt>
                <c:pt idx="213">
                  <c:v>236.25</c:v>
                </c:pt>
                <c:pt idx="214">
                  <c:v>236.25</c:v>
                </c:pt>
                <c:pt idx="215">
                  <c:v>221.88</c:v>
                </c:pt>
                <c:pt idx="216">
                  <c:v>202.5</c:v>
                </c:pt>
                <c:pt idx="217">
                  <c:v>188.44</c:v>
                </c:pt>
                <c:pt idx="218">
                  <c:v>188.44</c:v>
                </c:pt>
                <c:pt idx="219">
                  <c:v>188.44</c:v>
                </c:pt>
                <c:pt idx="220">
                  <c:v>177.5</c:v>
                </c:pt>
                <c:pt idx="221">
                  <c:v>154.69</c:v>
                </c:pt>
                <c:pt idx="222">
                  <c:v>154.69</c:v>
                </c:pt>
                <c:pt idx="223">
                  <c:v>176.56</c:v>
                </c:pt>
                <c:pt idx="224">
                  <c:v>191.56</c:v>
                </c:pt>
                <c:pt idx="225">
                  <c:v>244.06</c:v>
                </c:pt>
                <c:pt idx="226">
                  <c:v>244.06</c:v>
                </c:pt>
                <c:pt idx="227">
                  <c:v>230.94</c:v>
                </c:pt>
                <c:pt idx="228">
                  <c:v>226.56</c:v>
                </c:pt>
                <c:pt idx="229">
                  <c:v>214.36</c:v>
                </c:pt>
                <c:pt idx="230">
                  <c:v>125.94</c:v>
                </c:pt>
                <c:pt idx="231">
                  <c:v>132.5</c:v>
                </c:pt>
                <c:pt idx="232">
                  <c:v>104.06</c:v>
                </c:pt>
                <c:pt idx="233">
                  <c:v>94.38</c:v>
                </c:pt>
                <c:pt idx="234">
                  <c:v>83.75</c:v>
                </c:pt>
                <c:pt idx="235">
                  <c:v>79.25</c:v>
                </c:pt>
                <c:pt idx="236">
                  <c:v>78.94</c:v>
                </c:pt>
                <c:pt idx="237">
                  <c:v>78.44</c:v>
                </c:pt>
                <c:pt idx="238">
                  <c:v>78.44</c:v>
                </c:pt>
                <c:pt idx="239">
                  <c:v>80.31</c:v>
                </c:pt>
                <c:pt idx="240">
                  <c:v>80.31</c:v>
                </c:pt>
                <c:pt idx="241">
                  <c:v>80.31</c:v>
                </c:pt>
                <c:pt idx="242">
                  <c:v>80.31</c:v>
                </c:pt>
                <c:pt idx="243">
                  <c:v>80.31</c:v>
                </c:pt>
                <c:pt idx="244">
                  <c:v>230.63</c:v>
                </c:pt>
                <c:pt idx="245">
                  <c:v>249.69</c:v>
                </c:pt>
                <c:pt idx="246">
                  <c:v>249.69</c:v>
                </c:pt>
                <c:pt idx="247">
                  <c:v>249.69</c:v>
                </c:pt>
                <c:pt idx="248">
                  <c:v>249.69</c:v>
                </c:pt>
                <c:pt idx="249">
                  <c:v>249.49</c:v>
                </c:pt>
                <c:pt idx="250">
                  <c:v>249.69</c:v>
                </c:pt>
                <c:pt idx="251">
                  <c:v>270.63</c:v>
                </c:pt>
                <c:pt idx="252">
                  <c:v>270.63</c:v>
                </c:pt>
                <c:pt idx="253">
                  <c:v>270.63</c:v>
                </c:pt>
                <c:pt idx="254">
                  <c:v>270.63</c:v>
                </c:pt>
                <c:pt idx="255">
                  <c:v>236.25</c:v>
                </c:pt>
                <c:pt idx="256">
                  <c:v>236.25</c:v>
                </c:pt>
                <c:pt idx="257">
                  <c:v>221.88</c:v>
                </c:pt>
                <c:pt idx="258">
                  <c:v>202.5</c:v>
                </c:pt>
                <c:pt idx="259">
                  <c:v>188.44</c:v>
                </c:pt>
                <c:pt idx="260">
                  <c:v>188.44</c:v>
                </c:pt>
                <c:pt idx="261">
                  <c:v>188.44</c:v>
                </c:pt>
                <c:pt idx="262">
                  <c:v>177.5</c:v>
                </c:pt>
                <c:pt idx="263">
                  <c:v>154.69</c:v>
                </c:pt>
                <c:pt idx="264">
                  <c:v>154.69</c:v>
                </c:pt>
                <c:pt idx="265">
                  <c:v>176.56</c:v>
                </c:pt>
                <c:pt idx="266">
                  <c:v>191.56</c:v>
                </c:pt>
                <c:pt idx="267">
                  <c:v>244.06</c:v>
                </c:pt>
                <c:pt idx="268">
                  <c:v>244.06</c:v>
                </c:pt>
                <c:pt idx="269">
                  <c:v>230.94</c:v>
                </c:pt>
                <c:pt idx="270">
                  <c:v>226.56</c:v>
                </c:pt>
                <c:pt idx="271">
                  <c:v>214.36</c:v>
                </c:pt>
                <c:pt idx="272">
                  <c:v>211.56</c:v>
                </c:pt>
                <c:pt idx="273">
                  <c:v>125.94</c:v>
                </c:pt>
                <c:pt idx="274">
                  <c:v>132.5</c:v>
                </c:pt>
                <c:pt idx="275">
                  <c:v>104.06</c:v>
                </c:pt>
                <c:pt idx="276">
                  <c:v>94.38</c:v>
                </c:pt>
                <c:pt idx="277">
                  <c:v>83.75</c:v>
                </c:pt>
                <c:pt idx="278">
                  <c:v>79.25</c:v>
                </c:pt>
                <c:pt idx="279">
                  <c:v>78.94</c:v>
                </c:pt>
                <c:pt idx="280">
                  <c:v>78.44</c:v>
                </c:pt>
                <c:pt idx="281">
                  <c:v>78.44</c:v>
                </c:pt>
                <c:pt idx="282">
                  <c:v>80.31</c:v>
                </c:pt>
                <c:pt idx="283">
                  <c:v>80.31</c:v>
                </c:pt>
                <c:pt idx="284">
                  <c:v>80.31</c:v>
                </c:pt>
                <c:pt idx="285">
                  <c:v>80.31</c:v>
                </c:pt>
                <c:pt idx="286">
                  <c:v>80.31</c:v>
                </c:pt>
                <c:pt idx="287">
                  <c:v>230.63</c:v>
                </c:pt>
                <c:pt idx="288">
                  <c:v>249.69</c:v>
                </c:pt>
                <c:pt idx="289">
                  <c:v>249.69</c:v>
                </c:pt>
                <c:pt idx="290">
                  <c:v>249.69</c:v>
                </c:pt>
                <c:pt idx="291">
                  <c:v>249.69</c:v>
                </c:pt>
                <c:pt idx="292">
                  <c:v>249.49</c:v>
                </c:pt>
                <c:pt idx="293">
                  <c:v>249.69</c:v>
                </c:pt>
                <c:pt idx="294">
                  <c:v>270.63</c:v>
                </c:pt>
                <c:pt idx="295">
                  <c:v>270.63</c:v>
                </c:pt>
                <c:pt idx="296">
                  <c:v>270.63</c:v>
                </c:pt>
                <c:pt idx="297">
                  <c:v>270.63</c:v>
                </c:pt>
                <c:pt idx="298">
                  <c:v>236.25</c:v>
                </c:pt>
                <c:pt idx="299">
                  <c:v>236.25</c:v>
                </c:pt>
                <c:pt idx="300">
                  <c:v>221.88</c:v>
                </c:pt>
                <c:pt idx="301">
                  <c:v>202.5</c:v>
                </c:pt>
                <c:pt idx="302">
                  <c:v>188.44</c:v>
                </c:pt>
                <c:pt idx="303">
                  <c:v>188.44</c:v>
                </c:pt>
                <c:pt idx="304">
                  <c:v>188.44</c:v>
                </c:pt>
                <c:pt idx="305">
                  <c:v>177.5</c:v>
                </c:pt>
                <c:pt idx="306">
                  <c:v>154.69</c:v>
                </c:pt>
                <c:pt idx="307">
                  <c:v>154.69</c:v>
                </c:pt>
                <c:pt idx="308">
                  <c:v>176.56</c:v>
                </c:pt>
                <c:pt idx="309">
                  <c:v>191.56</c:v>
                </c:pt>
                <c:pt idx="310">
                  <c:v>244.06</c:v>
                </c:pt>
                <c:pt idx="311">
                  <c:v>244.06</c:v>
                </c:pt>
                <c:pt idx="312">
                  <c:v>230.94</c:v>
                </c:pt>
                <c:pt idx="313">
                  <c:v>226.56</c:v>
                </c:pt>
                <c:pt idx="314">
                  <c:v>214.36</c:v>
                </c:pt>
                <c:pt idx="315">
                  <c:v>211.56</c:v>
                </c:pt>
                <c:pt idx="316">
                  <c:v>211.56</c:v>
                </c:pt>
                <c:pt idx="317">
                  <c:v>125.94</c:v>
                </c:pt>
                <c:pt idx="318">
                  <c:v>132.5</c:v>
                </c:pt>
                <c:pt idx="319">
                  <c:v>104.06</c:v>
                </c:pt>
                <c:pt idx="320">
                  <c:v>94.38</c:v>
                </c:pt>
                <c:pt idx="321">
                  <c:v>83.75</c:v>
                </c:pt>
                <c:pt idx="322">
                  <c:v>79.25</c:v>
                </c:pt>
                <c:pt idx="323">
                  <c:v>78.94</c:v>
                </c:pt>
                <c:pt idx="324">
                  <c:v>78.44</c:v>
                </c:pt>
                <c:pt idx="325">
                  <c:v>78.44</c:v>
                </c:pt>
                <c:pt idx="326">
                  <c:v>80.31</c:v>
                </c:pt>
                <c:pt idx="327">
                  <c:v>80.31</c:v>
                </c:pt>
                <c:pt idx="328">
                  <c:v>80.31</c:v>
                </c:pt>
                <c:pt idx="329">
                  <c:v>80.31</c:v>
                </c:pt>
                <c:pt idx="330">
                  <c:v>80.31</c:v>
                </c:pt>
                <c:pt idx="331">
                  <c:v>230.63</c:v>
                </c:pt>
                <c:pt idx="332">
                  <c:v>249.69</c:v>
                </c:pt>
                <c:pt idx="333">
                  <c:v>249.69</c:v>
                </c:pt>
                <c:pt idx="334">
                  <c:v>249.69</c:v>
                </c:pt>
                <c:pt idx="335">
                  <c:v>249.69</c:v>
                </c:pt>
                <c:pt idx="336">
                  <c:v>249.49</c:v>
                </c:pt>
                <c:pt idx="337">
                  <c:v>249.69</c:v>
                </c:pt>
                <c:pt idx="338">
                  <c:v>270.63</c:v>
                </c:pt>
                <c:pt idx="339">
                  <c:v>270.63</c:v>
                </c:pt>
                <c:pt idx="340">
                  <c:v>270.63</c:v>
                </c:pt>
                <c:pt idx="341">
                  <c:v>270.63</c:v>
                </c:pt>
                <c:pt idx="342">
                  <c:v>236.25</c:v>
                </c:pt>
                <c:pt idx="343">
                  <c:v>236.25</c:v>
                </c:pt>
                <c:pt idx="344">
                  <c:v>221.88</c:v>
                </c:pt>
                <c:pt idx="345">
                  <c:v>202.5</c:v>
                </c:pt>
                <c:pt idx="346">
                  <c:v>188.44</c:v>
                </c:pt>
                <c:pt idx="347">
                  <c:v>188.44</c:v>
                </c:pt>
                <c:pt idx="348">
                  <c:v>188.44</c:v>
                </c:pt>
                <c:pt idx="349">
                  <c:v>177.5</c:v>
                </c:pt>
                <c:pt idx="350">
                  <c:v>154.69</c:v>
                </c:pt>
                <c:pt idx="351">
                  <c:v>154.69</c:v>
                </c:pt>
                <c:pt idx="352">
                  <c:v>176.56</c:v>
                </c:pt>
                <c:pt idx="353">
                  <c:v>191.56</c:v>
                </c:pt>
                <c:pt idx="354">
                  <c:v>244.06</c:v>
                </c:pt>
                <c:pt idx="355">
                  <c:v>244.06</c:v>
                </c:pt>
                <c:pt idx="356">
                  <c:v>230.94</c:v>
                </c:pt>
                <c:pt idx="357">
                  <c:v>226.56</c:v>
                </c:pt>
                <c:pt idx="358">
                  <c:v>214.36</c:v>
                </c:pt>
                <c:pt idx="359">
                  <c:v>211.56</c:v>
                </c:pt>
                <c:pt idx="360">
                  <c:v>211.56</c:v>
                </c:pt>
                <c:pt idx="361">
                  <c:v>211.56</c:v>
                </c:pt>
                <c:pt idx="362">
                  <c:v>210.31</c:v>
                </c:pt>
                <c:pt idx="363">
                  <c:v>212.19</c:v>
                </c:pt>
                <c:pt idx="364">
                  <c:v>125.94</c:v>
                </c:pt>
                <c:pt idx="365">
                  <c:v>132.5</c:v>
                </c:pt>
                <c:pt idx="366">
                  <c:v>104.06</c:v>
                </c:pt>
                <c:pt idx="367">
                  <c:v>94.38</c:v>
                </c:pt>
                <c:pt idx="368">
                  <c:v>83.75</c:v>
                </c:pt>
                <c:pt idx="369">
                  <c:v>79.25</c:v>
                </c:pt>
                <c:pt idx="370">
                  <c:v>78.94</c:v>
                </c:pt>
                <c:pt idx="371">
                  <c:v>78.44</c:v>
                </c:pt>
                <c:pt idx="372">
                  <c:v>78.44</c:v>
                </c:pt>
                <c:pt idx="373">
                  <c:v>80.31</c:v>
                </c:pt>
                <c:pt idx="374">
                  <c:v>80.31</c:v>
                </c:pt>
                <c:pt idx="375">
                  <c:v>80.31</c:v>
                </c:pt>
                <c:pt idx="376">
                  <c:v>80.31</c:v>
                </c:pt>
                <c:pt idx="377">
                  <c:v>80.31</c:v>
                </c:pt>
                <c:pt idx="378">
                  <c:v>230.63</c:v>
                </c:pt>
                <c:pt idx="379">
                  <c:v>249.69</c:v>
                </c:pt>
                <c:pt idx="380">
                  <c:v>249.69</c:v>
                </c:pt>
                <c:pt idx="381">
                  <c:v>249.69</c:v>
                </c:pt>
                <c:pt idx="382">
                  <c:v>249.69</c:v>
                </c:pt>
                <c:pt idx="383">
                  <c:v>249.49</c:v>
                </c:pt>
                <c:pt idx="384">
                  <c:v>249.69</c:v>
                </c:pt>
                <c:pt idx="385">
                  <c:v>270.63</c:v>
                </c:pt>
                <c:pt idx="386">
                  <c:v>270.63</c:v>
                </c:pt>
                <c:pt idx="387">
                  <c:v>270.63</c:v>
                </c:pt>
                <c:pt idx="388">
                  <c:v>270.63</c:v>
                </c:pt>
                <c:pt idx="389">
                  <c:v>236.25</c:v>
                </c:pt>
                <c:pt idx="390">
                  <c:v>236.25</c:v>
                </c:pt>
                <c:pt idx="391">
                  <c:v>221.88</c:v>
                </c:pt>
                <c:pt idx="392">
                  <c:v>202.5</c:v>
                </c:pt>
                <c:pt idx="393">
                  <c:v>188.44</c:v>
                </c:pt>
                <c:pt idx="394">
                  <c:v>188.44</c:v>
                </c:pt>
                <c:pt idx="395">
                  <c:v>188.44</c:v>
                </c:pt>
                <c:pt idx="396">
                  <c:v>177.5</c:v>
                </c:pt>
                <c:pt idx="397">
                  <c:v>154.69</c:v>
                </c:pt>
                <c:pt idx="398">
                  <c:v>154.69</c:v>
                </c:pt>
                <c:pt idx="399">
                  <c:v>176.56</c:v>
                </c:pt>
                <c:pt idx="400">
                  <c:v>191.56</c:v>
                </c:pt>
                <c:pt idx="401">
                  <c:v>244.06</c:v>
                </c:pt>
                <c:pt idx="402">
                  <c:v>244.06</c:v>
                </c:pt>
                <c:pt idx="403">
                  <c:v>230.94</c:v>
                </c:pt>
                <c:pt idx="404">
                  <c:v>226.56</c:v>
                </c:pt>
                <c:pt idx="405">
                  <c:v>214.36</c:v>
                </c:pt>
                <c:pt idx="406">
                  <c:v>211.56</c:v>
                </c:pt>
                <c:pt idx="407">
                  <c:v>211.56</c:v>
                </c:pt>
                <c:pt idx="408">
                  <c:v>211.56</c:v>
                </c:pt>
                <c:pt idx="409">
                  <c:v>210.31</c:v>
                </c:pt>
                <c:pt idx="410">
                  <c:v>212.19</c:v>
                </c:pt>
                <c:pt idx="411">
                  <c:v>212.19</c:v>
                </c:pt>
                <c:pt idx="412">
                  <c:v>125.94</c:v>
                </c:pt>
                <c:pt idx="413">
                  <c:v>132.5</c:v>
                </c:pt>
                <c:pt idx="414">
                  <c:v>104.06</c:v>
                </c:pt>
                <c:pt idx="415">
                  <c:v>94.38</c:v>
                </c:pt>
                <c:pt idx="416">
                  <c:v>83.75</c:v>
                </c:pt>
                <c:pt idx="417">
                  <c:v>79.25</c:v>
                </c:pt>
                <c:pt idx="418">
                  <c:v>78.94</c:v>
                </c:pt>
                <c:pt idx="419">
                  <c:v>78.44</c:v>
                </c:pt>
                <c:pt idx="420">
                  <c:v>78.44</c:v>
                </c:pt>
                <c:pt idx="421">
                  <c:v>80.31</c:v>
                </c:pt>
                <c:pt idx="422">
                  <c:v>80.31</c:v>
                </c:pt>
                <c:pt idx="423">
                  <c:v>80.31</c:v>
                </c:pt>
                <c:pt idx="424">
                  <c:v>80.31</c:v>
                </c:pt>
                <c:pt idx="425">
                  <c:v>80.31</c:v>
                </c:pt>
                <c:pt idx="426">
                  <c:v>230.63</c:v>
                </c:pt>
                <c:pt idx="427">
                  <c:v>249.69</c:v>
                </c:pt>
                <c:pt idx="428">
                  <c:v>249.69</c:v>
                </c:pt>
                <c:pt idx="429">
                  <c:v>249.69</c:v>
                </c:pt>
                <c:pt idx="430">
                  <c:v>249.69</c:v>
                </c:pt>
                <c:pt idx="431">
                  <c:v>249.49</c:v>
                </c:pt>
                <c:pt idx="432">
                  <c:v>249.69</c:v>
                </c:pt>
                <c:pt idx="433">
                  <c:v>270.63</c:v>
                </c:pt>
                <c:pt idx="434">
                  <c:v>270.63</c:v>
                </c:pt>
                <c:pt idx="435">
                  <c:v>270.63</c:v>
                </c:pt>
                <c:pt idx="436">
                  <c:v>270.63</c:v>
                </c:pt>
                <c:pt idx="437">
                  <c:v>236.25</c:v>
                </c:pt>
                <c:pt idx="438">
                  <c:v>236.25</c:v>
                </c:pt>
                <c:pt idx="439">
                  <c:v>221.88</c:v>
                </c:pt>
                <c:pt idx="440">
                  <c:v>202.5</c:v>
                </c:pt>
                <c:pt idx="441">
                  <c:v>188.44</c:v>
                </c:pt>
                <c:pt idx="442">
                  <c:v>188.44</c:v>
                </c:pt>
                <c:pt idx="443">
                  <c:v>188.44</c:v>
                </c:pt>
                <c:pt idx="444">
                  <c:v>177.5</c:v>
                </c:pt>
                <c:pt idx="445">
                  <c:v>154.69</c:v>
                </c:pt>
                <c:pt idx="446">
                  <c:v>154.69</c:v>
                </c:pt>
                <c:pt idx="447">
                  <c:v>176.56</c:v>
                </c:pt>
                <c:pt idx="448">
                  <c:v>191.56</c:v>
                </c:pt>
                <c:pt idx="449">
                  <c:v>244.06</c:v>
                </c:pt>
                <c:pt idx="450">
                  <c:v>244.06</c:v>
                </c:pt>
                <c:pt idx="451">
                  <c:v>230.94</c:v>
                </c:pt>
                <c:pt idx="452">
                  <c:v>226.56</c:v>
                </c:pt>
                <c:pt idx="453">
                  <c:v>214.36</c:v>
                </c:pt>
                <c:pt idx="454">
                  <c:v>211.56</c:v>
                </c:pt>
                <c:pt idx="455">
                  <c:v>211.56</c:v>
                </c:pt>
                <c:pt idx="456">
                  <c:v>211.56</c:v>
                </c:pt>
                <c:pt idx="457">
                  <c:v>210.31</c:v>
                </c:pt>
                <c:pt idx="458">
                  <c:v>212.19</c:v>
                </c:pt>
                <c:pt idx="459">
                  <c:v>212.19</c:v>
                </c:pt>
                <c:pt idx="460">
                  <c:v>214.69</c:v>
                </c:pt>
                <c:pt idx="461">
                  <c:v>214.29</c:v>
                </c:pt>
                <c:pt idx="462">
                  <c:v>214.69</c:v>
                </c:pt>
                <c:pt idx="463">
                  <c:v>125.94</c:v>
                </c:pt>
                <c:pt idx="464">
                  <c:v>132.5</c:v>
                </c:pt>
                <c:pt idx="465">
                  <c:v>104.06</c:v>
                </c:pt>
                <c:pt idx="466">
                  <c:v>94.38</c:v>
                </c:pt>
                <c:pt idx="467">
                  <c:v>83.75</c:v>
                </c:pt>
                <c:pt idx="468">
                  <c:v>79.25</c:v>
                </c:pt>
                <c:pt idx="469">
                  <c:v>78.94</c:v>
                </c:pt>
                <c:pt idx="470">
                  <c:v>78.44</c:v>
                </c:pt>
                <c:pt idx="471">
                  <c:v>78.44</c:v>
                </c:pt>
                <c:pt idx="472">
                  <c:v>80.31</c:v>
                </c:pt>
                <c:pt idx="473">
                  <c:v>80.31</c:v>
                </c:pt>
                <c:pt idx="474">
                  <c:v>80.31</c:v>
                </c:pt>
                <c:pt idx="475">
                  <c:v>80.31</c:v>
                </c:pt>
                <c:pt idx="476">
                  <c:v>80.31</c:v>
                </c:pt>
                <c:pt idx="477">
                  <c:v>230.63</c:v>
                </c:pt>
                <c:pt idx="478">
                  <c:v>249.69</c:v>
                </c:pt>
                <c:pt idx="479">
                  <c:v>249.69</c:v>
                </c:pt>
                <c:pt idx="480">
                  <c:v>249.69</c:v>
                </c:pt>
                <c:pt idx="481">
                  <c:v>249.69</c:v>
                </c:pt>
                <c:pt idx="482">
                  <c:v>249.49</c:v>
                </c:pt>
                <c:pt idx="483">
                  <c:v>249.69</c:v>
                </c:pt>
                <c:pt idx="484">
                  <c:v>270.63</c:v>
                </c:pt>
                <c:pt idx="485">
                  <c:v>270.63</c:v>
                </c:pt>
                <c:pt idx="486">
                  <c:v>270.63</c:v>
                </c:pt>
                <c:pt idx="487">
                  <c:v>270.63</c:v>
                </c:pt>
                <c:pt idx="488">
                  <c:v>236.25</c:v>
                </c:pt>
                <c:pt idx="489">
                  <c:v>236.25</c:v>
                </c:pt>
                <c:pt idx="490">
                  <c:v>221.88</c:v>
                </c:pt>
                <c:pt idx="491">
                  <c:v>202.5</c:v>
                </c:pt>
                <c:pt idx="492">
                  <c:v>188.44</c:v>
                </c:pt>
                <c:pt idx="493">
                  <c:v>188.44</c:v>
                </c:pt>
                <c:pt idx="494">
                  <c:v>188.44</c:v>
                </c:pt>
                <c:pt idx="495">
                  <c:v>177.5</c:v>
                </c:pt>
                <c:pt idx="496">
                  <c:v>154.69</c:v>
                </c:pt>
                <c:pt idx="497">
                  <c:v>154.69</c:v>
                </c:pt>
                <c:pt idx="498">
                  <c:v>176.56</c:v>
                </c:pt>
                <c:pt idx="499">
                  <c:v>191.56</c:v>
                </c:pt>
                <c:pt idx="500">
                  <c:v>244.06</c:v>
                </c:pt>
                <c:pt idx="501">
                  <c:v>244.06</c:v>
                </c:pt>
                <c:pt idx="502">
                  <c:v>230.94</c:v>
                </c:pt>
                <c:pt idx="503">
                  <c:v>226.56</c:v>
                </c:pt>
                <c:pt idx="504">
                  <c:v>214.36</c:v>
                </c:pt>
                <c:pt idx="505">
                  <c:v>211.56</c:v>
                </c:pt>
                <c:pt idx="506">
                  <c:v>211.56</c:v>
                </c:pt>
                <c:pt idx="507">
                  <c:v>211.56</c:v>
                </c:pt>
                <c:pt idx="508">
                  <c:v>210.31</c:v>
                </c:pt>
                <c:pt idx="509">
                  <c:v>212.19</c:v>
                </c:pt>
                <c:pt idx="510">
                  <c:v>212.19</c:v>
                </c:pt>
                <c:pt idx="511">
                  <c:v>214.69</c:v>
                </c:pt>
                <c:pt idx="512">
                  <c:v>214.29</c:v>
                </c:pt>
                <c:pt idx="513">
                  <c:v>214.69</c:v>
                </c:pt>
                <c:pt idx="514">
                  <c:v>194.69</c:v>
                </c:pt>
                <c:pt idx="515">
                  <c:v>155</c:v>
                </c:pt>
                <c:pt idx="516">
                  <c:v>125.94</c:v>
                </c:pt>
                <c:pt idx="517">
                  <c:v>132.5</c:v>
                </c:pt>
                <c:pt idx="518">
                  <c:v>104.06</c:v>
                </c:pt>
                <c:pt idx="519">
                  <c:v>94.38</c:v>
                </c:pt>
                <c:pt idx="520">
                  <c:v>83.75</c:v>
                </c:pt>
                <c:pt idx="521">
                  <c:v>79.25</c:v>
                </c:pt>
                <c:pt idx="522">
                  <c:v>78.94</c:v>
                </c:pt>
                <c:pt idx="523">
                  <c:v>78.44</c:v>
                </c:pt>
                <c:pt idx="524">
                  <c:v>78.44</c:v>
                </c:pt>
                <c:pt idx="525">
                  <c:v>80.31</c:v>
                </c:pt>
                <c:pt idx="526">
                  <c:v>80.31</c:v>
                </c:pt>
                <c:pt idx="527">
                  <c:v>80.31</c:v>
                </c:pt>
                <c:pt idx="528">
                  <c:v>80.31</c:v>
                </c:pt>
                <c:pt idx="529">
                  <c:v>80.31</c:v>
                </c:pt>
                <c:pt idx="530">
                  <c:v>230.63</c:v>
                </c:pt>
                <c:pt idx="531">
                  <c:v>249.69</c:v>
                </c:pt>
                <c:pt idx="532">
                  <c:v>249.69</c:v>
                </c:pt>
                <c:pt idx="533">
                  <c:v>249.69</c:v>
                </c:pt>
                <c:pt idx="534">
                  <c:v>249.69</c:v>
                </c:pt>
                <c:pt idx="535">
                  <c:v>249.49</c:v>
                </c:pt>
                <c:pt idx="536">
                  <c:v>249.69</c:v>
                </c:pt>
                <c:pt idx="537">
                  <c:v>270.63</c:v>
                </c:pt>
                <c:pt idx="538">
                  <c:v>270.63</c:v>
                </c:pt>
                <c:pt idx="539">
                  <c:v>270.63</c:v>
                </c:pt>
                <c:pt idx="540">
                  <c:v>270.63</c:v>
                </c:pt>
                <c:pt idx="541">
                  <c:v>236.25</c:v>
                </c:pt>
                <c:pt idx="542">
                  <c:v>236.25</c:v>
                </c:pt>
                <c:pt idx="543">
                  <c:v>221.88</c:v>
                </c:pt>
                <c:pt idx="544">
                  <c:v>202.5</c:v>
                </c:pt>
                <c:pt idx="545">
                  <c:v>188.44</c:v>
                </c:pt>
                <c:pt idx="546">
                  <c:v>188.44</c:v>
                </c:pt>
                <c:pt idx="547">
                  <c:v>188.44</c:v>
                </c:pt>
                <c:pt idx="548">
                  <c:v>177.5</c:v>
                </c:pt>
                <c:pt idx="549">
                  <c:v>154.69</c:v>
                </c:pt>
                <c:pt idx="550">
                  <c:v>154.69</c:v>
                </c:pt>
                <c:pt idx="551">
                  <c:v>176.56</c:v>
                </c:pt>
                <c:pt idx="552">
                  <c:v>191.56</c:v>
                </c:pt>
                <c:pt idx="553">
                  <c:v>244.06</c:v>
                </c:pt>
                <c:pt idx="554">
                  <c:v>244.06</c:v>
                </c:pt>
                <c:pt idx="555">
                  <c:v>230.94</c:v>
                </c:pt>
                <c:pt idx="556">
                  <c:v>226.56</c:v>
                </c:pt>
                <c:pt idx="557">
                  <c:v>214.36</c:v>
                </c:pt>
                <c:pt idx="558">
                  <c:v>211.56</c:v>
                </c:pt>
                <c:pt idx="559">
                  <c:v>211.56</c:v>
                </c:pt>
                <c:pt idx="560">
                  <c:v>211.56</c:v>
                </c:pt>
                <c:pt idx="561">
                  <c:v>210.31</c:v>
                </c:pt>
                <c:pt idx="562">
                  <c:v>212.19</c:v>
                </c:pt>
                <c:pt idx="563">
                  <c:v>212.19</c:v>
                </c:pt>
                <c:pt idx="564">
                  <c:v>214.69</c:v>
                </c:pt>
                <c:pt idx="565">
                  <c:v>214.29</c:v>
                </c:pt>
                <c:pt idx="566">
                  <c:v>214.69</c:v>
                </c:pt>
                <c:pt idx="567">
                  <c:v>194.69</c:v>
                </c:pt>
                <c:pt idx="568">
                  <c:v>155</c:v>
                </c:pt>
                <c:pt idx="569">
                  <c:v>152.81</c:v>
                </c:pt>
                <c:pt idx="570">
                  <c:v>125.94</c:v>
                </c:pt>
                <c:pt idx="571">
                  <c:v>132.5</c:v>
                </c:pt>
                <c:pt idx="572">
                  <c:v>104.06</c:v>
                </c:pt>
                <c:pt idx="573">
                  <c:v>94.38</c:v>
                </c:pt>
                <c:pt idx="574">
                  <c:v>83.75</c:v>
                </c:pt>
                <c:pt idx="575">
                  <c:v>79.25</c:v>
                </c:pt>
                <c:pt idx="576">
                  <c:v>78.94</c:v>
                </c:pt>
                <c:pt idx="577">
                  <c:v>78.44</c:v>
                </c:pt>
                <c:pt idx="578">
                  <c:v>78.44</c:v>
                </c:pt>
                <c:pt idx="579">
                  <c:v>80.31</c:v>
                </c:pt>
                <c:pt idx="580">
                  <c:v>80.31</c:v>
                </c:pt>
                <c:pt idx="581">
                  <c:v>80.31</c:v>
                </c:pt>
                <c:pt idx="582">
                  <c:v>80.31</c:v>
                </c:pt>
                <c:pt idx="583">
                  <c:v>80.31</c:v>
                </c:pt>
                <c:pt idx="584">
                  <c:v>230.63</c:v>
                </c:pt>
                <c:pt idx="585">
                  <c:v>249.69</c:v>
                </c:pt>
                <c:pt idx="586">
                  <c:v>249.69</c:v>
                </c:pt>
                <c:pt idx="587">
                  <c:v>249.69</c:v>
                </c:pt>
                <c:pt idx="588">
                  <c:v>249.69</c:v>
                </c:pt>
                <c:pt idx="589">
                  <c:v>249.49</c:v>
                </c:pt>
                <c:pt idx="590">
                  <c:v>249.69</c:v>
                </c:pt>
                <c:pt idx="591">
                  <c:v>270.63</c:v>
                </c:pt>
                <c:pt idx="592">
                  <c:v>270.63</c:v>
                </c:pt>
                <c:pt idx="593">
                  <c:v>270.63</c:v>
                </c:pt>
                <c:pt idx="594">
                  <c:v>270.63</c:v>
                </c:pt>
                <c:pt idx="595">
                  <c:v>236.25</c:v>
                </c:pt>
                <c:pt idx="596">
                  <c:v>236.25</c:v>
                </c:pt>
                <c:pt idx="597">
                  <c:v>221.88</c:v>
                </c:pt>
                <c:pt idx="598">
                  <c:v>202.5</c:v>
                </c:pt>
                <c:pt idx="599">
                  <c:v>188.44</c:v>
                </c:pt>
                <c:pt idx="600">
                  <c:v>188.44</c:v>
                </c:pt>
                <c:pt idx="601">
                  <c:v>188.44</c:v>
                </c:pt>
                <c:pt idx="602">
                  <c:v>177.5</c:v>
                </c:pt>
                <c:pt idx="603">
                  <c:v>154.69</c:v>
                </c:pt>
                <c:pt idx="604">
                  <c:v>154.69</c:v>
                </c:pt>
                <c:pt idx="605">
                  <c:v>176.56</c:v>
                </c:pt>
                <c:pt idx="606">
                  <c:v>191.56</c:v>
                </c:pt>
                <c:pt idx="607">
                  <c:v>244.06</c:v>
                </c:pt>
                <c:pt idx="608">
                  <c:v>244.06</c:v>
                </c:pt>
                <c:pt idx="609">
                  <c:v>230.94</c:v>
                </c:pt>
                <c:pt idx="610">
                  <c:v>226.56</c:v>
                </c:pt>
                <c:pt idx="611">
                  <c:v>214.36</c:v>
                </c:pt>
                <c:pt idx="612">
                  <c:v>211.56</c:v>
                </c:pt>
                <c:pt idx="613">
                  <c:v>211.56</c:v>
                </c:pt>
                <c:pt idx="614">
                  <c:v>211.56</c:v>
                </c:pt>
                <c:pt idx="615">
                  <c:v>210.31</c:v>
                </c:pt>
                <c:pt idx="616">
                  <c:v>212.19</c:v>
                </c:pt>
                <c:pt idx="617">
                  <c:v>212.19</c:v>
                </c:pt>
                <c:pt idx="618">
                  <c:v>214.69</c:v>
                </c:pt>
                <c:pt idx="619">
                  <c:v>214.29</c:v>
                </c:pt>
                <c:pt idx="620">
                  <c:v>214.69</c:v>
                </c:pt>
                <c:pt idx="621">
                  <c:v>194.69</c:v>
                </c:pt>
                <c:pt idx="622">
                  <c:v>155</c:v>
                </c:pt>
                <c:pt idx="623">
                  <c:v>152.81</c:v>
                </c:pt>
                <c:pt idx="624">
                  <c:v>152.81</c:v>
                </c:pt>
                <c:pt idx="625">
                  <c:v>125.94</c:v>
                </c:pt>
                <c:pt idx="626">
                  <c:v>132.5</c:v>
                </c:pt>
                <c:pt idx="627">
                  <c:v>104.06</c:v>
                </c:pt>
                <c:pt idx="628">
                  <c:v>94.38</c:v>
                </c:pt>
                <c:pt idx="629">
                  <c:v>83.75</c:v>
                </c:pt>
                <c:pt idx="630">
                  <c:v>79.25</c:v>
                </c:pt>
                <c:pt idx="631">
                  <c:v>78.94</c:v>
                </c:pt>
                <c:pt idx="632">
                  <c:v>78.44</c:v>
                </c:pt>
                <c:pt idx="633">
                  <c:v>78.44</c:v>
                </c:pt>
                <c:pt idx="634">
                  <c:v>80.31</c:v>
                </c:pt>
                <c:pt idx="635">
                  <c:v>80.31</c:v>
                </c:pt>
                <c:pt idx="636">
                  <c:v>80.31</c:v>
                </c:pt>
                <c:pt idx="637">
                  <c:v>80.31</c:v>
                </c:pt>
                <c:pt idx="638">
                  <c:v>80.31</c:v>
                </c:pt>
                <c:pt idx="639">
                  <c:v>230.63</c:v>
                </c:pt>
                <c:pt idx="640">
                  <c:v>249.69</c:v>
                </c:pt>
                <c:pt idx="641">
                  <c:v>249.69</c:v>
                </c:pt>
                <c:pt idx="642">
                  <c:v>249.69</c:v>
                </c:pt>
                <c:pt idx="643">
                  <c:v>249.69</c:v>
                </c:pt>
                <c:pt idx="644">
                  <c:v>249.49</c:v>
                </c:pt>
                <c:pt idx="645">
                  <c:v>249.69</c:v>
                </c:pt>
                <c:pt idx="646">
                  <c:v>270.63</c:v>
                </c:pt>
                <c:pt idx="647">
                  <c:v>270.63</c:v>
                </c:pt>
                <c:pt idx="648">
                  <c:v>270.63</c:v>
                </c:pt>
                <c:pt idx="649">
                  <c:v>270.63</c:v>
                </c:pt>
                <c:pt idx="650">
                  <c:v>236.25</c:v>
                </c:pt>
                <c:pt idx="651">
                  <c:v>236.25</c:v>
                </c:pt>
                <c:pt idx="652">
                  <c:v>221.88</c:v>
                </c:pt>
                <c:pt idx="653">
                  <c:v>202.5</c:v>
                </c:pt>
                <c:pt idx="654">
                  <c:v>188.44</c:v>
                </c:pt>
                <c:pt idx="655">
                  <c:v>188.44</c:v>
                </c:pt>
                <c:pt idx="656">
                  <c:v>188.44</c:v>
                </c:pt>
                <c:pt idx="657">
                  <c:v>177.5</c:v>
                </c:pt>
                <c:pt idx="658">
                  <c:v>154.69</c:v>
                </c:pt>
                <c:pt idx="659">
                  <c:v>154.69</c:v>
                </c:pt>
                <c:pt idx="660">
                  <c:v>176.56</c:v>
                </c:pt>
                <c:pt idx="661">
                  <c:v>191.56</c:v>
                </c:pt>
                <c:pt idx="662">
                  <c:v>244.06</c:v>
                </c:pt>
                <c:pt idx="663">
                  <c:v>244.06</c:v>
                </c:pt>
                <c:pt idx="664">
                  <c:v>230.94</c:v>
                </c:pt>
                <c:pt idx="665">
                  <c:v>226.56</c:v>
                </c:pt>
                <c:pt idx="666">
                  <c:v>214.36</c:v>
                </c:pt>
                <c:pt idx="667">
                  <c:v>211.56</c:v>
                </c:pt>
                <c:pt idx="668">
                  <c:v>211.56</c:v>
                </c:pt>
                <c:pt idx="669">
                  <c:v>211.56</c:v>
                </c:pt>
                <c:pt idx="670">
                  <c:v>210.31</c:v>
                </c:pt>
                <c:pt idx="671">
                  <c:v>212.19</c:v>
                </c:pt>
                <c:pt idx="672">
                  <c:v>212.19</c:v>
                </c:pt>
                <c:pt idx="673">
                  <c:v>214.69</c:v>
                </c:pt>
                <c:pt idx="674">
                  <c:v>214.29</c:v>
                </c:pt>
                <c:pt idx="675">
                  <c:v>214.69</c:v>
                </c:pt>
                <c:pt idx="676">
                  <c:v>194.69</c:v>
                </c:pt>
                <c:pt idx="677">
                  <c:v>155</c:v>
                </c:pt>
                <c:pt idx="678">
                  <c:v>152.81</c:v>
                </c:pt>
                <c:pt idx="679">
                  <c:v>152.81</c:v>
                </c:pt>
                <c:pt idx="680">
                  <c:v>152.81</c:v>
                </c:pt>
                <c:pt idx="681">
                  <c:v>125.94</c:v>
                </c:pt>
                <c:pt idx="682">
                  <c:v>132.5</c:v>
                </c:pt>
                <c:pt idx="683">
                  <c:v>104.06</c:v>
                </c:pt>
                <c:pt idx="684">
                  <c:v>94.38</c:v>
                </c:pt>
                <c:pt idx="685">
                  <c:v>83.75</c:v>
                </c:pt>
                <c:pt idx="686">
                  <c:v>79.25</c:v>
                </c:pt>
                <c:pt idx="687">
                  <c:v>78.94</c:v>
                </c:pt>
                <c:pt idx="688">
                  <c:v>78.44</c:v>
                </c:pt>
                <c:pt idx="689">
                  <c:v>78.44</c:v>
                </c:pt>
                <c:pt idx="690">
                  <c:v>80.31</c:v>
                </c:pt>
                <c:pt idx="691">
                  <c:v>80.31</c:v>
                </c:pt>
                <c:pt idx="692">
                  <c:v>80.31</c:v>
                </c:pt>
                <c:pt idx="693">
                  <c:v>80.31</c:v>
                </c:pt>
                <c:pt idx="694">
                  <c:v>80.31</c:v>
                </c:pt>
                <c:pt idx="695">
                  <c:v>230.63</c:v>
                </c:pt>
                <c:pt idx="696">
                  <c:v>249.69</c:v>
                </c:pt>
                <c:pt idx="697">
                  <c:v>249.69</c:v>
                </c:pt>
                <c:pt idx="698">
                  <c:v>249.69</c:v>
                </c:pt>
                <c:pt idx="699">
                  <c:v>249.69</c:v>
                </c:pt>
                <c:pt idx="700">
                  <c:v>249.49</c:v>
                </c:pt>
                <c:pt idx="701">
                  <c:v>249.69</c:v>
                </c:pt>
                <c:pt idx="702">
                  <c:v>270.63</c:v>
                </c:pt>
                <c:pt idx="703">
                  <c:v>270.63</c:v>
                </c:pt>
                <c:pt idx="704">
                  <c:v>270.63</c:v>
                </c:pt>
                <c:pt idx="705">
                  <c:v>270.63</c:v>
                </c:pt>
                <c:pt idx="706">
                  <c:v>236.25</c:v>
                </c:pt>
                <c:pt idx="707">
                  <c:v>236.25</c:v>
                </c:pt>
                <c:pt idx="708">
                  <c:v>221.88</c:v>
                </c:pt>
                <c:pt idx="709">
                  <c:v>202.5</c:v>
                </c:pt>
                <c:pt idx="710">
                  <c:v>188.44</c:v>
                </c:pt>
                <c:pt idx="711">
                  <c:v>188.44</c:v>
                </c:pt>
                <c:pt idx="712">
                  <c:v>188.44</c:v>
                </c:pt>
                <c:pt idx="713">
                  <c:v>177.5</c:v>
                </c:pt>
                <c:pt idx="714">
                  <c:v>154.69</c:v>
                </c:pt>
                <c:pt idx="715">
                  <c:v>154.69</c:v>
                </c:pt>
                <c:pt idx="716">
                  <c:v>176.56</c:v>
                </c:pt>
                <c:pt idx="717">
                  <c:v>191.56</c:v>
                </c:pt>
                <c:pt idx="718">
                  <c:v>244.06</c:v>
                </c:pt>
                <c:pt idx="719">
                  <c:v>244.06</c:v>
                </c:pt>
                <c:pt idx="720">
                  <c:v>230.94</c:v>
                </c:pt>
                <c:pt idx="721">
                  <c:v>226.56</c:v>
                </c:pt>
                <c:pt idx="722">
                  <c:v>214.36</c:v>
                </c:pt>
                <c:pt idx="723">
                  <c:v>211.56</c:v>
                </c:pt>
                <c:pt idx="724">
                  <c:v>211.56</c:v>
                </c:pt>
                <c:pt idx="725">
                  <c:v>211.56</c:v>
                </c:pt>
                <c:pt idx="726">
                  <c:v>210.31</c:v>
                </c:pt>
                <c:pt idx="727">
                  <c:v>212.19</c:v>
                </c:pt>
                <c:pt idx="728">
                  <c:v>212.19</c:v>
                </c:pt>
                <c:pt idx="729">
                  <c:v>214.69</c:v>
                </c:pt>
                <c:pt idx="730">
                  <c:v>214.29</c:v>
                </c:pt>
                <c:pt idx="731">
                  <c:v>214.69</c:v>
                </c:pt>
                <c:pt idx="732">
                  <c:v>194.69</c:v>
                </c:pt>
                <c:pt idx="733">
                  <c:v>155</c:v>
                </c:pt>
                <c:pt idx="734">
                  <c:v>152.81</c:v>
                </c:pt>
                <c:pt idx="735">
                  <c:v>152.81</c:v>
                </c:pt>
                <c:pt idx="736">
                  <c:v>152.81</c:v>
                </c:pt>
                <c:pt idx="737">
                  <c:v>160.63</c:v>
                </c:pt>
                <c:pt idx="738">
                  <c:v>173.75</c:v>
                </c:pt>
                <c:pt idx="739">
                  <c:v>173.75</c:v>
                </c:pt>
                <c:pt idx="740">
                  <c:v>125.94</c:v>
                </c:pt>
                <c:pt idx="741">
                  <c:v>132.5</c:v>
                </c:pt>
                <c:pt idx="742">
                  <c:v>104.06</c:v>
                </c:pt>
                <c:pt idx="743">
                  <c:v>94.38</c:v>
                </c:pt>
                <c:pt idx="744">
                  <c:v>83.75</c:v>
                </c:pt>
                <c:pt idx="745">
                  <c:v>79.25</c:v>
                </c:pt>
                <c:pt idx="746">
                  <c:v>78.94</c:v>
                </c:pt>
                <c:pt idx="747">
                  <c:v>78.44</c:v>
                </c:pt>
                <c:pt idx="748">
                  <c:v>78.44</c:v>
                </c:pt>
                <c:pt idx="749">
                  <c:v>80.31</c:v>
                </c:pt>
                <c:pt idx="750">
                  <c:v>80.31</c:v>
                </c:pt>
                <c:pt idx="751">
                  <c:v>80.31</c:v>
                </c:pt>
                <c:pt idx="752">
                  <c:v>80.31</c:v>
                </c:pt>
                <c:pt idx="753">
                  <c:v>80.31</c:v>
                </c:pt>
                <c:pt idx="754">
                  <c:v>230.63</c:v>
                </c:pt>
                <c:pt idx="755">
                  <c:v>249.69</c:v>
                </c:pt>
                <c:pt idx="756">
                  <c:v>249.69</c:v>
                </c:pt>
                <c:pt idx="757">
                  <c:v>249.69</c:v>
                </c:pt>
                <c:pt idx="758">
                  <c:v>249.69</c:v>
                </c:pt>
                <c:pt idx="759">
                  <c:v>249.49</c:v>
                </c:pt>
                <c:pt idx="760">
                  <c:v>249.69</c:v>
                </c:pt>
                <c:pt idx="761">
                  <c:v>270.63</c:v>
                </c:pt>
                <c:pt idx="762">
                  <c:v>270.63</c:v>
                </c:pt>
                <c:pt idx="763">
                  <c:v>270.63</c:v>
                </c:pt>
                <c:pt idx="764">
                  <c:v>270.63</c:v>
                </c:pt>
                <c:pt idx="765">
                  <c:v>236.25</c:v>
                </c:pt>
                <c:pt idx="766">
                  <c:v>236.25</c:v>
                </c:pt>
                <c:pt idx="767">
                  <c:v>221.88</c:v>
                </c:pt>
                <c:pt idx="768">
                  <c:v>202.5</c:v>
                </c:pt>
                <c:pt idx="769">
                  <c:v>188.44</c:v>
                </c:pt>
                <c:pt idx="770">
                  <c:v>188.44</c:v>
                </c:pt>
                <c:pt idx="771">
                  <c:v>188.44</c:v>
                </c:pt>
                <c:pt idx="772">
                  <c:v>177.5</c:v>
                </c:pt>
                <c:pt idx="773">
                  <c:v>154.69</c:v>
                </c:pt>
                <c:pt idx="774">
                  <c:v>154.69</c:v>
                </c:pt>
                <c:pt idx="775">
                  <c:v>176.56</c:v>
                </c:pt>
                <c:pt idx="776">
                  <c:v>191.56</c:v>
                </c:pt>
                <c:pt idx="777">
                  <c:v>244.06</c:v>
                </c:pt>
                <c:pt idx="778">
                  <c:v>244.06</c:v>
                </c:pt>
                <c:pt idx="779">
                  <c:v>230.94</c:v>
                </c:pt>
                <c:pt idx="780">
                  <c:v>226.56</c:v>
                </c:pt>
                <c:pt idx="781">
                  <c:v>214.36</c:v>
                </c:pt>
                <c:pt idx="782">
                  <c:v>211.56</c:v>
                </c:pt>
                <c:pt idx="783">
                  <c:v>211.56</c:v>
                </c:pt>
                <c:pt idx="784">
                  <c:v>211.56</c:v>
                </c:pt>
                <c:pt idx="785">
                  <c:v>210.31</c:v>
                </c:pt>
                <c:pt idx="786">
                  <c:v>212.19</c:v>
                </c:pt>
                <c:pt idx="787">
                  <c:v>212.19</c:v>
                </c:pt>
                <c:pt idx="788">
                  <c:v>214.69</c:v>
                </c:pt>
                <c:pt idx="789">
                  <c:v>214.29</c:v>
                </c:pt>
                <c:pt idx="790">
                  <c:v>214.69</c:v>
                </c:pt>
                <c:pt idx="791">
                  <c:v>194.69</c:v>
                </c:pt>
                <c:pt idx="792">
                  <c:v>155</c:v>
                </c:pt>
                <c:pt idx="793">
                  <c:v>152.81</c:v>
                </c:pt>
                <c:pt idx="794">
                  <c:v>152.81</c:v>
                </c:pt>
                <c:pt idx="795">
                  <c:v>152.81</c:v>
                </c:pt>
                <c:pt idx="796">
                  <c:v>160.63</c:v>
                </c:pt>
                <c:pt idx="797">
                  <c:v>173.75</c:v>
                </c:pt>
                <c:pt idx="798">
                  <c:v>173.75</c:v>
                </c:pt>
                <c:pt idx="799">
                  <c:v>173.75</c:v>
                </c:pt>
                <c:pt idx="800">
                  <c:v>125.94</c:v>
                </c:pt>
                <c:pt idx="801">
                  <c:v>132.5</c:v>
                </c:pt>
                <c:pt idx="802">
                  <c:v>104.06</c:v>
                </c:pt>
                <c:pt idx="803">
                  <c:v>94.38</c:v>
                </c:pt>
                <c:pt idx="804">
                  <c:v>83.75</c:v>
                </c:pt>
                <c:pt idx="805">
                  <c:v>79.25</c:v>
                </c:pt>
                <c:pt idx="806">
                  <c:v>78.94</c:v>
                </c:pt>
                <c:pt idx="807">
                  <c:v>78.44</c:v>
                </c:pt>
                <c:pt idx="808">
                  <c:v>78.44</c:v>
                </c:pt>
                <c:pt idx="809">
                  <c:v>80.31</c:v>
                </c:pt>
                <c:pt idx="810">
                  <c:v>80.31</c:v>
                </c:pt>
                <c:pt idx="811">
                  <c:v>80.31</c:v>
                </c:pt>
                <c:pt idx="812">
                  <c:v>80.31</c:v>
                </c:pt>
                <c:pt idx="813">
                  <c:v>80.31</c:v>
                </c:pt>
                <c:pt idx="814">
                  <c:v>230.63</c:v>
                </c:pt>
                <c:pt idx="815">
                  <c:v>249.69</c:v>
                </c:pt>
                <c:pt idx="816">
                  <c:v>249.69</c:v>
                </c:pt>
                <c:pt idx="817">
                  <c:v>249.69</c:v>
                </c:pt>
                <c:pt idx="818">
                  <c:v>249.69</c:v>
                </c:pt>
                <c:pt idx="819">
                  <c:v>249.49</c:v>
                </c:pt>
                <c:pt idx="820">
                  <c:v>249.69</c:v>
                </c:pt>
                <c:pt idx="821">
                  <c:v>270.63</c:v>
                </c:pt>
                <c:pt idx="822">
                  <c:v>270.63</c:v>
                </c:pt>
                <c:pt idx="823">
                  <c:v>270.63</c:v>
                </c:pt>
                <c:pt idx="824">
                  <c:v>270.63</c:v>
                </c:pt>
                <c:pt idx="825">
                  <c:v>236.25</c:v>
                </c:pt>
                <c:pt idx="826">
                  <c:v>236.25</c:v>
                </c:pt>
                <c:pt idx="827">
                  <c:v>221.88</c:v>
                </c:pt>
                <c:pt idx="828">
                  <c:v>202.5</c:v>
                </c:pt>
                <c:pt idx="829">
                  <c:v>188.44</c:v>
                </c:pt>
                <c:pt idx="830">
                  <c:v>188.44</c:v>
                </c:pt>
                <c:pt idx="831">
                  <c:v>188.44</c:v>
                </c:pt>
                <c:pt idx="832">
                  <c:v>177.5</c:v>
                </c:pt>
                <c:pt idx="833">
                  <c:v>154.69</c:v>
                </c:pt>
                <c:pt idx="834">
                  <c:v>154.69</c:v>
                </c:pt>
                <c:pt idx="835">
                  <c:v>176.56</c:v>
                </c:pt>
                <c:pt idx="836">
                  <c:v>191.56</c:v>
                </c:pt>
                <c:pt idx="837">
                  <c:v>244.06</c:v>
                </c:pt>
                <c:pt idx="838">
                  <c:v>244.06</c:v>
                </c:pt>
                <c:pt idx="839">
                  <c:v>230.94</c:v>
                </c:pt>
                <c:pt idx="840">
                  <c:v>226.56</c:v>
                </c:pt>
                <c:pt idx="841">
                  <c:v>214.36</c:v>
                </c:pt>
                <c:pt idx="842">
                  <c:v>211.56</c:v>
                </c:pt>
                <c:pt idx="843">
                  <c:v>211.56</c:v>
                </c:pt>
                <c:pt idx="844">
                  <c:v>211.56</c:v>
                </c:pt>
                <c:pt idx="845">
                  <c:v>210.31</c:v>
                </c:pt>
                <c:pt idx="846">
                  <c:v>212.19</c:v>
                </c:pt>
                <c:pt idx="847">
                  <c:v>212.19</c:v>
                </c:pt>
                <c:pt idx="848">
                  <c:v>214.69</c:v>
                </c:pt>
                <c:pt idx="849">
                  <c:v>214.29</c:v>
                </c:pt>
                <c:pt idx="850">
                  <c:v>214.69</c:v>
                </c:pt>
                <c:pt idx="851">
                  <c:v>194.69</c:v>
                </c:pt>
                <c:pt idx="852">
                  <c:v>155</c:v>
                </c:pt>
                <c:pt idx="853">
                  <c:v>152.81</c:v>
                </c:pt>
                <c:pt idx="854">
                  <c:v>152.81</c:v>
                </c:pt>
                <c:pt idx="855">
                  <c:v>152.81</c:v>
                </c:pt>
                <c:pt idx="856">
                  <c:v>160.63</c:v>
                </c:pt>
                <c:pt idx="857">
                  <c:v>173.75</c:v>
                </c:pt>
                <c:pt idx="858">
                  <c:v>173.75</c:v>
                </c:pt>
                <c:pt idx="859">
                  <c:v>173.75</c:v>
                </c:pt>
                <c:pt idx="860">
                  <c:v>179.38</c:v>
                </c:pt>
                <c:pt idx="861">
                  <c:v>184.38</c:v>
                </c:pt>
                <c:pt idx="862">
                  <c:v>194.06</c:v>
                </c:pt>
                <c:pt idx="863">
                  <c:v>168.13</c:v>
                </c:pt>
                <c:pt idx="864">
                  <c:v>125.94</c:v>
                </c:pt>
                <c:pt idx="865">
                  <c:v>132.5</c:v>
                </c:pt>
                <c:pt idx="866">
                  <c:v>104.06</c:v>
                </c:pt>
                <c:pt idx="867">
                  <c:v>94.38</c:v>
                </c:pt>
                <c:pt idx="868">
                  <c:v>83.75</c:v>
                </c:pt>
                <c:pt idx="869">
                  <c:v>79.25</c:v>
                </c:pt>
                <c:pt idx="870">
                  <c:v>78.94</c:v>
                </c:pt>
                <c:pt idx="871">
                  <c:v>78.44</c:v>
                </c:pt>
                <c:pt idx="872">
                  <c:v>78.44</c:v>
                </c:pt>
                <c:pt idx="873">
                  <c:v>80.31</c:v>
                </c:pt>
                <c:pt idx="874">
                  <c:v>80.31</c:v>
                </c:pt>
                <c:pt idx="875">
                  <c:v>80.31</c:v>
                </c:pt>
                <c:pt idx="876">
                  <c:v>80.31</c:v>
                </c:pt>
                <c:pt idx="877">
                  <c:v>80.31</c:v>
                </c:pt>
                <c:pt idx="878">
                  <c:v>230.63</c:v>
                </c:pt>
                <c:pt idx="879">
                  <c:v>249.69</c:v>
                </c:pt>
                <c:pt idx="880">
                  <c:v>249.69</c:v>
                </c:pt>
                <c:pt idx="881">
                  <c:v>249.69</c:v>
                </c:pt>
                <c:pt idx="882">
                  <c:v>249.69</c:v>
                </c:pt>
                <c:pt idx="883">
                  <c:v>249.49</c:v>
                </c:pt>
                <c:pt idx="884">
                  <c:v>249.69</c:v>
                </c:pt>
                <c:pt idx="885">
                  <c:v>270.63</c:v>
                </c:pt>
                <c:pt idx="886">
                  <c:v>270.63</c:v>
                </c:pt>
                <c:pt idx="887">
                  <c:v>270.63</c:v>
                </c:pt>
                <c:pt idx="888">
                  <c:v>270.63</c:v>
                </c:pt>
                <c:pt idx="889">
                  <c:v>236.25</c:v>
                </c:pt>
                <c:pt idx="890">
                  <c:v>236.25</c:v>
                </c:pt>
                <c:pt idx="891">
                  <c:v>221.88</c:v>
                </c:pt>
                <c:pt idx="892">
                  <c:v>202.5</c:v>
                </c:pt>
                <c:pt idx="893">
                  <c:v>188.44</c:v>
                </c:pt>
                <c:pt idx="894">
                  <c:v>188.44</c:v>
                </c:pt>
                <c:pt idx="895">
                  <c:v>188.44</c:v>
                </c:pt>
                <c:pt idx="896">
                  <c:v>177.5</c:v>
                </c:pt>
                <c:pt idx="897">
                  <c:v>154.69</c:v>
                </c:pt>
                <c:pt idx="898">
                  <c:v>154.69</c:v>
                </c:pt>
                <c:pt idx="899">
                  <c:v>176.56</c:v>
                </c:pt>
                <c:pt idx="900">
                  <c:v>191.56</c:v>
                </c:pt>
                <c:pt idx="901">
                  <c:v>244.06</c:v>
                </c:pt>
                <c:pt idx="902">
                  <c:v>244.06</c:v>
                </c:pt>
                <c:pt idx="903">
                  <c:v>230.94</c:v>
                </c:pt>
                <c:pt idx="904">
                  <c:v>226.56</c:v>
                </c:pt>
                <c:pt idx="905">
                  <c:v>214.36</c:v>
                </c:pt>
                <c:pt idx="906">
                  <c:v>211.56</c:v>
                </c:pt>
                <c:pt idx="907">
                  <c:v>211.56</c:v>
                </c:pt>
                <c:pt idx="908">
                  <c:v>211.56</c:v>
                </c:pt>
                <c:pt idx="909">
                  <c:v>210.31</c:v>
                </c:pt>
                <c:pt idx="910">
                  <c:v>212.19</c:v>
                </c:pt>
                <c:pt idx="911">
                  <c:v>212.19</c:v>
                </c:pt>
                <c:pt idx="912">
                  <c:v>214.69</c:v>
                </c:pt>
                <c:pt idx="913">
                  <c:v>214.29</c:v>
                </c:pt>
                <c:pt idx="914">
                  <c:v>214.69</c:v>
                </c:pt>
                <c:pt idx="915">
                  <c:v>194.69</c:v>
                </c:pt>
                <c:pt idx="916">
                  <c:v>155</c:v>
                </c:pt>
                <c:pt idx="917">
                  <c:v>152.81</c:v>
                </c:pt>
                <c:pt idx="918">
                  <c:v>152.81</c:v>
                </c:pt>
                <c:pt idx="919">
                  <c:v>152.81</c:v>
                </c:pt>
                <c:pt idx="920">
                  <c:v>160.63</c:v>
                </c:pt>
                <c:pt idx="921">
                  <c:v>173.75</c:v>
                </c:pt>
                <c:pt idx="922">
                  <c:v>173.75</c:v>
                </c:pt>
                <c:pt idx="923">
                  <c:v>173.75</c:v>
                </c:pt>
                <c:pt idx="924">
                  <c:v>179.38</c:v>
                </c:pt>
                <c:pt idx="925">
                  <c:v>184.38</c:v>
                </c:pt>
                <c:pt idx="926">
                  <c:v>194.06</c:v>
                </c:pt>
                <c:pt idx="927">
                  <c:v>168.13</c:v>
                </c:pt>
                <c:pt idx="928">
                  <c:v>168.13</c:v>
                </c:pt>
                <c:pt idx="929">
                  <c:v>158.13</c:v>
                </c:pt>
                <c:pt idx="930">
                  <c:v>158.13</c:v>
                </c:pt>
                <c:pt idx="931">
                  <c:v>125.94</c:v>
                </c:pt>
                <c:pt idx="932">
                  <c:v>132.5</c:v>
                </c:pt>
                <c:pt idx="933">
                  <c:v>104.06</c:v>
                </c:pt>
                <c:pt idx="934">
                  <c:v>94.38</c:v>
                </c:pt>
                <c:pt idx="935">
                  <c:v>83.75</c:v>
                </c:pt>
                <c:pt idx="936">
                  <c:v>79.25</c:v>
                </c:pt>
                <c:pt idx="937">
                  <c:v>78.94</c:v>
                </c:pt>
                <c:pt idx="938">
                  <c:v>78.44</c:v>
                </c:pt>
                <c:pt idx="939">
                  <c:v>78.44</c:v>
                </c:pt>
                <c:pt idx="940">
                  <c:v>80.31</c:v>
                </c:pt>
                <c:pt idx="941">
                  <c:v>80.31</c:v>
                </c:pt>
                <c:pt idx="942">
                  <c:v>80.31</c:v>
                </c:pt>
                <c:pt idx="943">
                  <c:v>80.31</c:v>
                </c:pt>
                <c:pt idx="944">
                  <c:v>80.31</c:v>
                </c:pt>
                <c:pt idx="945">
                  <c:v>230.63</c:v>
                </c:pt>
                <c:pt idx="946">
                  <c:v>249.69</c:v>
                </c:pt>
                <c:pt idx="947">
                  <c:v>249.69</c:v>
                </c:pt>
                <c:pt idx="948">
                  <c:v>249.69</c:v>
                </c:pt>
                <c:pt idx="949">
                  <c:v>249.69</c:v>
                </c:pt>
                <c:pt idx="950">
                  <c:v>249.49</c:v>
                </c:pt>
                <c:pt idx="951">
                  <c:v>249.69</c:v>
                </c:pt>
                <c:pt idx="952">
                  <c:v>270.63</c:v>
                </c:pt>
                <c:pt idx="953">
                  <c:v>270.63</c:v>
                </c:pt>
                <c:pt idx="954">
                  <c:v>270.63</c:v>
                </c:pt>
                <c:pt idx="955">
                  <c:v>270.63</c:v>
                </c:pt>
                <c:pt idx="956">
                  <c:v>236.25</c:v>
                </c:pt>
                <c:pt idx="957">
                  <c:v>236.25</c:v>
                </c:pt>
                <c:pt idx="958">
                  <c:v>221.88</c:v>
                </c:pt>
                <c:pt idx="959">
                  <c:v>202.5</c:v>
                </c:pt>
                <c:pt idx="960">
                  <c:v>188.44</c:v>
                </c:pt>
                <c:pt idx="961">
                  <c:v>188.44</c:v>
                </c:pt>
                <c:pt idx="962">
                  <c:v>188.44</c:v>
                </c:pt>
                <c:pt idx="963">
                  <c:v>177.5</c:v>
                </c:pt>
                <c:pt idx="964">
                  <c:v>154.69</c:v>
                </c:pt>
                <c:pt idx="965">
                  <c:v>154.69</c:v>
                </c:pt>
                <c:pt idx="966">
                  <c:v>176.56</c:v>
                </c:pt>
                <c:pt idx="967">
                  <c:v>191.56</c:v>
                </c:pt>
                <c:pt idx="968">
                  <c:v>244.06</c:v>
                </c:pt>
                <c:pt idx="969">
                  <c:v>244.06</c:v>
                </c:pt>
                <c:pt idx="970">
                  <c:v>230.94</c:v>
                </c:pt>
                <c:pt idx="971">
                  <c:v>226.56</c:v>
                </c:pt>
                <c:pt idx="972">
                  <c:v>214.36</c:v>
                </c:pt>
                <c:pt idx="973">
                  <c:v>211.56</c:v>
                </c:pt>
                <c:pt idx="974">
                  <c:v>211.56</c:v>
                </c:pt>
                <c:pt idx="975">
                  <c:v>211.56</c:v>
                </c:pt>
                <c:pt idx="976">
                  <c:v>210.31</c:v>
                </c:pt>
                <c:pt idx="977">
                  <c:v>212.19</c:v>
                </c:pt>
                <c:pt idx="978">
                  <c:v>212.19</c:v>
                </c:pt>
                <c:pt idx="979">
                  <c:v>214.69</c:v>
                </c:pt>
                <c:pt idx="980">
                  <c:v>214.29</c:v>
                </c:pt>
                <c:pt idx="981">
                  <c:v>214.69</c:v>
                </c:pt>
                <c:pt idx="982">
                  <c:v>194.69</c:v>
                </c:pt>
                <c:pt idx="983">
                  <c:v>155</c:v>
                </c:pt>
                <c:pt idx="984">
                  <c:v>152.81</c:v>
                </c:pt>
                <c:pt idx="985">
                  <c:v>152.81</c:v>
                </c:pt>
                <c:pt idx="986">
                  <c:v>152.81</c:v>
                </c:pt>
                <c:pt idx="987">
                  <c:v>160.63</c:v>
                </c:pt>
                <c:pt idx="988">
                  <c:v>173.75</c:v>
                </c:pt>
                <c:pt idx="989">
                  <c:v>173.75</c:v>
                </c:pt>
                <c:pt idx="990">
                  <c:v>173.75</c:v>
                </c:pt>
                <c:pt idx="991">
                  <c:v>179.38</c:v>
                </c:pt>
                <c:pt idx="992">
                  <c:v>184.38</c:v>
                </c:pt>
                <c:pt idx="993">
                  <c:v>194.06</c:v>
                </c:pt>
                <c:pt idx="994">
                  <c:v>168.13</c:v>
                </c:pt>
                <c:pt idx="995">
                  <c:v>168.13</c:v>
                </c:pt>
                <c:pt idx="996">
                  <c:v>158.13</c:v>
                </c:pt>
                <c:pt idx="997">
                  <c:v>158.13</c:v>
                </c:pt>
                <c:pt idx="998">
                  <c:v>158.13</c:v>
                </c:pt>
                <c:pt idx="999">
                  <c:v>125.94</c:v>
                </c:pt>
                <c:pt idx="1000">
                  <c:v>132.5</c:v>
                </c:pt>
                <c:pt idx="1001">
                  <c:v>104.06</c:v>
                </c:pt>
                <c:pt idx="1002">
                  <c:v>94.38</c:v>
                </c:pt>
                <c:pt idx="1003">
                  <c:v>83.75</c:v>
                </c:pt>
                <c:pt idx="1004">
                  <c:v>79.25</c:v>
                </c:pt>
                <c:pt idx="1005">
                  <c:v>78.94</c:v>
                </c:pt>
                <c:pt idx="1006">
                  <c:v>78.44</c:v>
                </c:pt>
                <c:pt idx="1007">
                  <c:v>78.44</c:v>
                </c:pt>
                <c:pt idx="1008">
                  <c:v>80.31</c:v>
                </c:pt>
                <c:pt idx="1009">
                  <c:v>80.31</c:v>
                </c:pt>
                <c:pt idx="1010">
                  <c:v>80.31</c:v>
                </c:pt>
                <c:pt idx="1011">
                  <c:v>80.31</c:v>
                </c:pt>
                <c:pt idx="1012">
                  <c:v>80.31</c:v>
                </c:pt>
                <c:pt idx="1013">
                  <c:v>230.63</c:v>
                </c:pt>
                <c:pt idx="1014">
                  <c:v>249.69</c:v>
                </c:pt>
                <c:pt idx="1015">
                  <c:v>249.69</c:v>
                </c:pt>
                <c:pt idx="1016">
                  <c:v>249.69</c:v>
                </c:pt>
                <c:pt idx="1017">
                  <c:v>249.69</c:v>
                </c:pt>
                <c:pt idx="1018">
                  <c:v>249.49</c:v>
                </c:pt>
                <c:pt idx="1019">
                  <c:v>249.69</c:v>
                </c:pt>
                <c:pt idx="1020">
                  <c:v>270.63</c:v>
                </c:pt>
                <c:pt idx="1021">
                  <c:v>270.63</c:v>
                </c:pt>
                <c:pt idx="1022">
                  <c:v>270.63</c:v>
                </c:pt>
                <c:pt idx="1023">
                  <c:v>270.63</c:v>
                </c:pt>
                <c:pt idx="1024">
                  <c:v>236.25</c:v>
                </c:pt>
                <c:pt idx="1025">
                  <c:v>236.25</c:v>
                </c:pt>
                <c:pt idx="1026">
                  <c:v>221.88</c:v>
                </c:pt>
                <c:pt idx="1027">
                  <c:v>202.5</c:v>
                </c:pt>
                <c:pt idx="1028">
                  <c:v>188.44</c:v>
                </c:pt>
                <c:pt idx="1029">
                  <c:v>188.44</c:v>
                </c:pt>
                <c:pt idx="1030">
                  <c:v>188.44</c:v>
                </c:pt>
                <c:pt idx="1031">
                  <c:v>177.5</c:v>
                </c:pt>
                <c:pt idx="1032">
                  <c:v>154.69</c:v>
                </c:pt>
                <c:pt idx="1033">
                  <c:v>154.69</c:v>
                </c:pt>
                <c:pt idx="1034">
                  <c:v>176.56</c:v>
                </c:pt>
                <c:pt idx="1035">
                  <c:v>191.56</c:v>
                </c:pt>
                <c:pt idx="1036">
                  <c:v>244.06</c:v>
                </c:pt>
                <c:pt idx="1037">
                  <c:v>244.06</c:v>
                </c:pt>
                <c:pt idx="1038">
                  <c:v>230.94</c:v>
                </c:pt>
                <c:pt idx="1039">
                  <c:v>226.56</c:v>
                </c:pt>
                <c:pt idx="1040">
                  <c:v>214.36</c:v>
                </c:pt>
                <c:pt idx="1041">
                  <c:v>211.56</c:v>
                </c:pt>
                <c:pt idx="1042">
                  <c:v>211.56</c:v>
                </c:pt>
                <c:pt idx="1043">
                  <c:v>211.56</c:v>
                </c:pt>
                <c:pt idx="1044">
                  <c:v>210.31</c:v>
                </c:pt>
                <c:pt idx="1045">
                  <c:v>212.19</c:v>
                </c:pt>
                <c:pt idx="1046">
                  <c:v>212.19</c:v>
                </c:pt>
                <c:pt idx="1047">
                  <c:v>214.69</c:v>
                </c:pt>
                <c:pt idx="1048">
                  <c:v>214.29</c:v>
                </c:pt>
                <c:pt idx="1049">
                  <c:v>214.69</c:v>
                </c:pt>
                <c:pt idx="1050">
                  <c:v>194.69</c:v>
                </c:pt>
                <c:pt idx="1051">
                  <c:v>155</c:v>
                </c:pt>
                <c:pt idx="1052">
                  <c:v>152.81</c:v>
                </c:pt>
                <c:pt idx="1053">
                  <c:v>152.81</c:v>
                </c:pt>
                <c:pt idx="1054">
                  <c:v>152.81</c:v>
                </c:pt>
                <c:pt idx="1055">
                  <c:v>160.63</c:v>
                </c:pt>
                <c:pt idx="1056">
                  <c:v>173.75</c:v>
                </c:pt>
                <c:pt idx="1057">
                  <c:v>173.75</c:v>
                </c:pt>
                <c:pt idx="1058">
                  <c:v>173.75</c:v>
                </c:pt>
                <c:pt idx="1059">
                  <c:v>179.38</c:v>
                </c:pt>
                <c:pt idx="1060">
                  <c:v>184.38</c:v>
                </c:pt>
                <c:pt idx="1061">
                  <c:v>194.06</c:v>
                </c:pt>
                <c:pt idx="1062">
                  <c:v>168.13</c:v>
                </c:pt>
                <c:pt idx="1063">
                  <c:v>168.13</c:v>
                </c:pt>
                <c:pt idx="1064">
                  <c:v>158.13</c:v>
                </c:pt>
                <c:pt idx="1065">
                  <c:v>158.13</c:v>
                </c:pt>
                <c:pt idx="1066">
                  <c:v>158.13</c:v>
                </c:pt>
                <c:pt idx="1067">
                  <c:v>158.13</c:v>
                </c:pt>
                <c:pt idx="1068">
                  <c:v>157.81</c:v>
                </c:pt>
                <c:pt idx="1069">
                  <c:v>125.94</c:v>
                </c:pt>
                <c:pt idx="1070">
                  <c:v>132.5</c:v>
                </c:pt>
                <c:pt idx="1071">
                  <c:v>104.06</c:v>
                </c:pt>
                <c:pt idx="1072">
                  <c:v>94.38</c:v>
                </c:pt>
                <c:pt idx="1073">
                  <c:v>83.75</c:v>
                </c:pt>
                <c:pt idx="1074">
                  <c:v>79.25</c:v>
                </c:pt>
                <c:pt idx="1075">
                  <c:v>78.94</c:v>
                </c:pt>
                <c:pt idx="1076">
                  <c:v>78.44</c:v>
                </c:pt>
                <c:pt idx="1077">
                  <c:v>78.44</c:v>
                </c:pt>
                <c:pt idx="1078">
                  <c:v>80.31</c:v>
                </c:pt>
                <c:pt idx="1079">
                  <c:v>80.31</c:v>
                </c:pt>
                <c:pt idx="1080">
                  <c:v>80.31</c:v>
                </c:pt>
                <c:pt idx="1081">
                  <c:v>80.31</c:v>
                </c:pt>
                <c:pt idx="1082">
                  <c:v>80.31</c:v>
                </c:pt>
                <c:pt idx="1083">
                  <c:v>230.63</c:v>
                </c:pt>
                <c:pt idx="1084">
                  <c:v>249.69</c:v>
                </c:pt>
                <c:pt idx="1085">
                  <c:v>249.69</c:v>
                </c:pt>
                <c:pt idx="1086">
                  <c:v>249.69</c:v>
                </c:pt>
                <c:pt idx="1087">
                  <c:v>249.69</c:v>
                </c:pt>
                <c:pt idx="1088">
                  <c:v>249.49</c:v>
                </c:pt>
                <c:pt idx="1089">
                  <c:v>249.69</c:v>
                </c:pt>
                <c:pt idx="1090">
                  <c:v>270.63</c:v>
                </c:pt>
                <c:pt idx="1091">
                  <c:v>270.63</c:v>
                </c:pt>
                <c:pt idx="1092">
                  <c:v>270.63</c:v>
                </c:pt>
                <c:pt idx="1093">
                  <c:v>270.63</c:v>
                </c:pt>
                <c:pt idx="1094">
                  <c:v>236.25</c:v>
                </c:pt>
                <c:pt idx="1095">
                  <c:v>236.25</c:v>
                </c:pt>
                <c:pt idx="1096">
                  <c:v>221.88</c:v>
                </c:pt>
                <c:pt idx="1097">
                  <c:v>202.5</c:v>
                </c:pt>
                <c:pt idx="1098">
                  <c:v>188.44</c:v>
                </c:pt>
                <c:pt idx="1099">
                  <c:v>188.44</c:v>
                </c:pt>
                <c:pt idx="1100">
                  <c:v>188.44</c:v>
                </c:pt>
                <c:pt idx="1101">
                  <c:v>177.5</c:v>
                </c:pt>
                <c:pt idx="1102">
                  <c:v>154.69</c:v>
                </c:pt>
                <c:pt idx="1103">
                  <c:v>154.69</c:v>
                </c:pt>
                <c:pt idx="1104">
                  <c:v>176.56</c:v>
                </c:pt>
                <c:pt idx="1105">
                  <c:v>191.56</c:v>
                </c:pt>
                <c:pt idx="1106">
                  <c:v>244.06</c:v>
                </c:pt>
                <c:pt idx="1107">
                  <c:v>244.06</c:v>
                </c:pt>
                <c:pt idx="1108">
                  <c:v>230.94</c:v>
                </c:pt>
                <c:pt idx="1109">
                  <c:v>226.56</c:v>
                </c:pt>
                <c:pt idx="1110">
                  <c:v>214.36</c:v>
                </c:pt>
                <c:pt idx="1111">
                  <c:v>211.56</c:v>
                </c:pt>
                <c:pt idx="1112">
                  <c:v>211.56</c:v>
                </c:pt>
                <c:pt idx="1113">
                  <c:v>211.56</c:v>
                </c:pt>
                <c:pt idx="1114">
                  <c:v>210.31</c:v>
                </c:pt>
                <c:pt idx="1115">
                  <c:v>212.19</c:v>
                </c:pt>
                <c:pt idx="1116">
                  <c:v>212.19</c:v>
                </c:pt>
                <c:pt idx="1117">
                  <c:v>214.69</c:v>
                </c:pt>
                <c:pt idx="1118">
                  <c:v>214.29</c:v>
                </c:pt>
                <c:pt idx="1119">
                  <c:v>214.69</c:v>
                </c:pt>
                <c:pt idx="1120">
                  <c:v>194.69</c:v>
                </c:pt>
                <c:pt idx="1121">
                  <c:v>155</c:v>
                </c:pt>
                <c:pt idx="1122">
                  <c:v>152.81</c:v>
                </c:pt>
                <c:pt idx="1123">
                  <c:v>152.81</c:v>
                </c:pt>
                <c:pt idx="1124">
                  <c:v>152.81</c:v>
                </c:pt>
                <c:pt idx="1125">
                  <c:v>160.63</c:v>
                </c:pt>
                <c:pt idx="1126">
                  <c:v>173.75</c:v>
                </c:pt>
                <c:pt idx="1127">
                  <c:v>173.75</c:v>
                </c:pt>
                <c:pt idx="1128">
                  <c:v>173.75</c:v>
                </c:pt>
                <c:pt idx="1129">
                  <c:v>179.38</c:v>
                </c:pt>
                <c:pt idx="1130">
                  <c:v>184.38</c:v>
                </c:pt>
                <c:pt idx="1131">
                  <c:v>194.06</c:v>
                </c:pt>
                <c:pt idx="1132">
                  <c:v>168.13</c:v>
                </c:pt>
                <c:pt idx="1133">
                  <c:v>168.13</c:v>
                </c:pt>
                <c:pt idx="1134">
                  <c:v>158.13</c:v>
                </c:pt>
                <c:pt idx="1135">
                  <c:v>158.13</c:v>
                </c:pt>
                <c:pt idx="1136">
                  <c:v>158.13</c:v>
                </c:pt>
                <c:pt idx="1137">
                  <c:v>158.13</c:v>
                </c:pt>
                <c:pt idx="1138">
                  <c:v>157.81</c:v>
                </c:pt>
                <c:pt idx="1139">
                  <c:v>158.75</c:v>
                </c:pt>
                <c:pt idx="1140">
                  <c:v>171.25</c:v>
                </c:pt>
                <c:pt idx="1141">
                  <c:v>171.25</c:v>
                </c:pt>
                <c:pt idx="1142">
                  <c:v>180.94</c:v>
                </c:pt>
                <c:pt idx="1143">
                  <c:v>125.94</c:v>
                </c:pt>
                <c:pt idx="1144">
                  <c:v>132.5</c:v>
                </c:pt>
                <c:pt idx="1145">
                  <c:v>104.06</c:v>
                </c:pt>
                <c:pt idx="1146">
                  <c:v>94.38</c:v>
                </c:pt>
                <c:pt idx="1147">
                  <c:v>83.75</c:v>
                </c:pt>
                <c:pt idx="1148">
                  <c:v>79.25</c:v>
                </c:pt>
                <c:pt idx="1149">
                  <c:v>78.94</c:v>
                </c:pt>
                <c:pt idx="1150">
                  <c:v>78.44</c:v>
                </c:pt>
                <c:pt idx="1151">
                  <c:v>78.44</c:v>
                </c:pt>
                <c:pt idx="1152">
                  <c:v>80.31</c:v>
                </c:pt>
                <c:pt idx="1153">
                  <c:v>80.31</c:v>
                </c:pt>
                <c:pt idx="1154">
                  <c:v>80.31</c:v>
                </c:pt>
                <c:pt idx="1155">
                  <c:v>80.31</c:v>
                </c:pt>
                <c:pt idx="1156">
                  <c:v>80.31</c:v>
                </c:pt>
                <c:pt idx="1157">
                  <c:v>230.63</c:v>
                </c:pt>
                <c:pt idx="1158">
                  <c:v>249.69</c:v>
                </c:pt>
                <c:pt idx="1159">
                  <c:v>249.69</c:v>
                </c:pt>
                <c:pt idx="1160">
                  <c:v>249.69</c:v>
                </c:pt>
                <c:pt idx="1161">
                  <c:v>249.69</c:v>
                </c:pt>
                <c:pt idx="1162">
                  <c:v>249.49</c:v>
                </c:pt>
                <c:pt idx="1163">
                  <c:v>249.69</c:v>
                </c:pt>
                <c:pt idx="1164">
                  <c:v>270.63</c:v>
                </c:pt>
                <c:pt idx="1165">
                  <c:v>270.63</c:v>
                </c:pt>
                <c:pt idx="1166">
                  <c:v>270.63</c:v>
                </c:pt>
                <c:pt idx="1167">
                  <c:v>270.63</c:v>
                </c:pt>
                <c:pt idx="1168">
                  <c:v>236.25</c:v>
                </c:pt>
                <c:pt idx="1169">
                  <c:v>236.25</c:v>
                </c:pt>
                <c:pt idx="1170">
                  <c:v>221.88</c:v>
                </c:pt>
                <c:pt idx="1171">
                  <c:v>202.5</c:v>
                </c:pt>
                <c:pt idx="1172">
                  <c:v>188.44</c:v>
                </c:pt>
                <c:pt idx="1173">
                  <c:v>188.44</c:v>
                </c:pt>
                <c:pt idx="1174">
                  <c:v>188.44</c:v>
                </c:pt>
                <c:pt idx="1175">
                  <c:v>177.5</c:v>
                </c:pt>
                <c:pt idx="1176">
                  <c:v>154.69</c:v>
                </c:pt>
                <c:pt idx="1177">
                  <c:v>154.69</c:v>
                </c:pt>
                <c:pt idx="1178">
                  <c:v>176.56</c:v>
                </c:pt>
                <c:pt idx="1179">
                  <c:v>191.56</c:v>
                </c:pt>
                <c:pt idx="1180">
                  <c:v>244.06</c:v>
                </c:pt>
                <c:pt idx="1181">
                  <c:v>244.06</c:v>
                </c:pt>
                <c:pt idx="1182">
                  <c:v>230.94</c:v>
                </c:pt>
                <c:pt idx="1183">
                  <c:v>226.56</c:v>
                </c:pt>
                <c:pt idx="1184">
                  <c:v>214.36</c:v>
                </c:pt>
                <c:pt idx="1185">
                  <c:v>211.56</c:v>
                </c:pt>
                <c:pt idx="1186">
                  <c:v>211.56</c:v>
                </c:pt>
                <c:pt idx="1187">
                  <c:v>211.56</c:v>
                </c:pt>
                <c:pt idx="1188">
                  <c:v>210.31</c:v>
                </c:pt>
                <c:pt idx="1189">
                  <c:v>212.19</c:v>
                </c:pt>
                <c:pt idx="1190">
                  <c:v>212.19</c:v>
                </c:pt>
                <c:pt idx="1191">
                  <c:v>214.69</c:v>
                </c:pt>
                <c:pt idx="1192">
                  <c:v>214.29</c:v>
                </c:pt>
                <c:pt idx="1193">
                  <c:v>214.69</c:v>
                </c:pt>
                <c:pt idx="1194">
                  <c:v>194.69</c:v>
                </c:pt>
                <c:pt idx="1195">
                  <c:v>155</c:v>
                </c:pt>
                <c:pt idx="1196">
                  <c:v>152.81</c:v>
                </c:pt>
                <c:pt idx="1197">
                  <c:v>152.81</c:v>
                </c:pt>
                <c:pt idx="1198">
                  <c:v>152.81</c:v>
                </c:pt>
                <c:pt idx="1199">
                  <c:v>160.63</c:v>
                </c:pt>
                <c:pt idx="1200">
                  <c:v>173.75</c:v>
                </c:pt>
                <c:pt idx="1201">
                  <c:v>173.75</c:v>
                </c:pt>
                <c:pt idx="1202">
                  <c:v>173.75</c:v>
                </c:pt>
                <c:pt idx="1203">
                  <c:v>179.38</c:v>
                </c:pt>
                <c:pt idx="1204">
                  <c:v>184.38</c:v>
                </c:pt>
                <c:pt idx="1205">
                  <c:v>194.06</c:v>
                </c:pt>
                <c:pt idx="1206">
                  <c:v>168.13</c:v>
                </c:pt>
                <c:pt idx="1207">
                  <c:v>168.13</c:v>
                </c:pt>
                <c:pt idx="1208">
                  <c:v>158.13</c:v>
                </c:pt>
                <c:pt idx="1209">
                  <c:v>158.13</c:v>
                </c:pt>
                <c:pt idx="1210">
                  <c:v>158.13</c:v>
                </c:pt>
                <c:pt idx="1211">
                  <c:v>158.13</c:v>
                </c:pt>
                <c:pt idx="1212">
                  <c:v>157.81</c:v>
                </c:pt>
                <c:pt idx="1213">
                  <c:v>158.75</c:v>
                </c:pt>
                <c:pt idx="1214">
                  <c:v>171.25</c:v>
                </c:pt>
                <c:pt idx="1215">
                  <c:v>171.25</c:v>
                </c:pt>
                <c:pt idx="1216">
                  <c:v>180.94</c:v>
                </c:pt>
                <c:pt idx="1217">
                  <c:v>195.63</c:v>
                </c:pt>
                <c:pt idx="1218">
                  <c:v>125.94</c:v>
                </c:pt>
                <c:pt idx="1219">
                  <c:v>132.5</c:v>
                </c:pt>
                <c:pt idx="1220">
                  <c:v>104.06</c:v>
                </c:pt>
                <c:pt idx="1221">
                  <c:v>94.38</c:v>
                </c:pt>
                <c:pt idx="1222">
                  <c:v>83.75</c:v>
                </c:pt>
                <c:pt idx="1223">
                  <c:v>79.25</c:v>
                </c:pt>
                <c:pt idx="1224">
                  <c:v>78.94</c:v>
                </c:pt>
                <c:pt idx="1225">
                  <c:v>78.44</c:v>
                </c:pt>
                <c:pt idx="1226">
                  <c:v>78.44</c:v>
                </c:pt>
                <c:pt idx="1227">
                  <c:v>80.31</c:v>
                </c:pt>
                <c:pt idx="1228">
                  <c:v>80.31</c:v>
                </c:pt>
                <c:pt idx="1229">
                  <c:v>80.31</c:v>
                </c:pt>
                <c:pt idx="1230">
                  <c:v>80.31</c:v>
                </c:pt>
                <c:pt idx="1231">
                  <c:v>80.31</c:v>
                </c:pt>
                <c:pt idx="1232">
                  <c:v>230.63</c:v>
                </c:pt>
                <c:pt idx="1233">
                  <c:v>249.69</c:v>
                </c:pt>
                <c:pt idx="1234">
                  <c:v>249.69</c:v>
                </c:pt>
                <c:pt idx="1235">
                  <c:v>249.69</c:v>
                </c:pt>
                <c:pt idx="1236">
                  <c:v>249.69</c:v>
                </c:pt>
                <c:pt idx="1237">
                  <c:v>249.49</c:v>
                </c:pt>
                <c:pt idx="1238">
                  <c:v>249.69</c:v>
                </c:pt>
                <c:pt idx="1239">
                  <c:v>270.63</c:v>
                </c:pt>
                <c:pt idx="1240">
                  <c:v>270.63</c:v>
                </c:pt>
                <c:pt idx="1241">
                  <c:v>270.63</c:v>
                </c:pt>
                <c:pt idx="1242">
                  <c:v>270.63</c:v>
                </c:pt>
                <c:pt idx="1243">
                  <c:v>236.25</c:v>
                </c:pt>
                <c:pt idx="1244">
                  <c:v>236.25</c:v>
                </c:pt>
                <c:pt idx="1245">
                  <c:v>221.88</c:v>
                </c:pt>
                <c:pt idx="1246">
                  <c:v>202.5</c:v>
                </c:pt>
                <c:pt idx="1247">
                  <c:v>188.44</c:v>
                </c:pt>
                <c:pt idx="1248">
                  <c:v>188.44</c:v>
                </c:pt>
                <c:pt idx="1249">
                  <c:v>188.44</c:v>
                </c:pt>
                <c:pt idx="1250">
                  <c:v>177.5</c:v>
                </c:pt>
                <c:pt idx="1251">
                  <c:v>154.69</c:v>
                </c:pt>
                <c:pt idx="1252">
                  <c:v>154.69</c:v>
                </c:pt>
                <c:pt idx="1253">
                  <c:v>176.56</c:v>
                </c:pt>
                <c:pt idx="1254">
                  <c:v>191.56</c:v>
                </c:pt>
                <c:pt idx="1255">
                  <c:v>244.06</c:v>
                </c:pt>
                <c:pt idx="1256">
                  <c:v>244.06</c:v>
                </c:pt>
                <c:pt idx="1257">
                  <c:v>230.94</c:v>
                </c:pt>
                <c:pt idx="1258">
                  <c:v>226.56</c:v>
                </c:pt>
                <c:pt idx="1259">
                  <c:v>214.36</c:v>
                </c:pt>
                <c:pt idx="1260">
                  <c:v>211.56</c:v>
                </c:pt>
                <c:pt idx="1261">
                  <c:v>211.56</c:v>
                </c:pt>
                <c:pt idx="1262">
                  <c:v>211.56</c:v>
                </c:pt>
                <c:pt idx="1263">
                  <c:v>210.31</c:v>
                </c:pt>
                <c:pt idx="1264">
                  <c:v>212.19</c:v>
                </c:pt>
                <c:pt idx="1265">
                  <c:v>212.19</c:v>
                </c:pt>
                <c:pt idx="1266">
                  <c:v>214.69</c:v>
                </c:pt>
                <c:pt idx="1267">
                  <c:v>214.29</c:v>
                </c:pt>
                <c:pt idx="1268">
                  <c:v>214.69</c:v>
                </c:pt>
                <c:pt idx="1269">
                  <c:v>194.69</c:v>
                </c:pt>
                <c:pt idx="1270">
                  <c:v>155</c:v>
                </c:pt>
                <c:pt idx="1271">
                  <c:v>152.81</c:v>
                </c:pt>
                <c:pt idx="1272">
                  <c:v>152.81</c:v>
                </c:pt>
                <c:pt idx="1273">
                  <c:v>152.81</c:v>
                </c:pt>
                <c:pt idx="1274">
                  <c:v>160.63</c:v>
                </c:pt>
                <c:pt idx="1275">
                  <c:v>173.75</c:v>
                </c:pt>
                <c:pt idx="1276">
                  <c:v>173.75</c:v>
                </c:pt>
                <c:pt idx="1277">
                  <c:v>173.75</c:v>
                </c:pt>
                <c:pt idx="1278">
                  <c:v>179.38</c:v>
                </c:pt>
                <c:pt idx="1279">
                  <c:v>184.38</c:v>
                </c:pt>
                <c:pt idx="1280">
                  <c:v>194.06</c:v>
                </c:pt>
                <c:pt idx="1281">
                  <c:v>168.13</c:v>
                </c:pt>
                <c:pt idx="1282">
                  <c:v>168.13</c:v>
                </c:pt>
                <c:pt idx="1283">
                  <c:v>158.13</c:v>
                </c:pt>
                <c:pt idx="1284">
                  <c:v>158.13</c:v>
                </c:pt>
                <c:pt idx="1285">
                  <c:v>158.13</c:v>
                </c:pt>
                <c:pt idx="1286">
                  <c:v>158.13</c:v>
                </c:pt>
                <c:pt idx="1287">
                  <c:v>157.81</c:v>
                </c:pt>
                <c:pt idx="1288">
                  <c:v>158.75</c:v>
                </c:pt>
                <c:pt idx="1289">
                  <c:v>171.25</c:v>
                </c:pt>
                <c:pt idx="1290">
                  <c:v>171.25</c:v>
                </c:pt>
                <c:pt idx="1291">
                  <c:v>180.94</c:v>
                </c:pt>
                <c:pt idx="1292">
                  <c:v>195.63</c:v>
                </c:pt>
                <c:pt idx="1293">
                  <c:v>200</c:v>
                </c:pt>
                <c:pt idx="1294">
                  <c:v>125.94</c:v>
                </c:pt>
                <c:pt idx="1295">
                  <c:v>132.5</c:v>
                </c:pt>
                <c:pt idx="1296">
                  <c:v>104.06</c:v>
                </c:pt>
                <c:pt idx="1297">
                  <c:v>94.38</c:v>
                </c:pt>
                <c:pt idx="1298">
                  <c:v>83.75</c:v>
                </c:pt>
                <c:pt idx="1299">
                  <c:v>79.25</c:v>
                </c:pt>
                <c:pt idx="1300">
                  <c:v>78.94</c:v>
                </c:pt>
                <c:pt idx="1301">
                  <c:v>78.44</c:v>
                </c:pt>
                <c:pt idx="1302">
                  <c:v>78.44</c:v>
                </c:pt>
                <c:pt idx="1303">
                  <c:v>80.31</c:v>
                </c:pt>
                <c:pt idx="1304">
                  <c:v>80.31</c:v>
                </c:pt>
                <c:pt idx="1305">
                  <c:v>80.31</c:v>
                </c:pt>
                <c:pt idx="1306">
                  <c:v>80.31</c:v>
                </c:pt>
                <c:pt idx="1307">
                  <c:v>80.31</c:v>
                </c:pt>
                <c:pt idx="1308">
                  <c:v>230.63</c:v>
                </c:pt>
                <c:pt idx="1309">
                  <c:v>249.69</c:v>
                </c:pt>
                <c:pt idx="1310">
                  <c:v>249.69</c:v>
                </c:pt>
                <c:pt idx="1311">
                  <c:v>249.69</c:v>
                </c:pt>
                <c:pt idx="1312">
                  <c:v>249.69</c:v>
                </c:pt>
                <c:pt idx="1313">
                  <c:v>249.49</c:v>
                </c:pt>
                <c:pt idx="1314">
                  <c:v>249.69</c:v>
                </c:pt>
                <c:pt idx="1315">
                  <c:v>270.63</c:v>
                </c:pt>
                <c:pt idx="1316">
                  <c:v>270.63</c:v>
                </c:pt>
                <c:pt idx="1317">
                  <c:v>270.63</c:v>
                </c:pt>
                <c:pt idx="1318">
                  <c:v>270.63</c:v>
                </c:pt>
                <c:pt idx="1319">
                  <c:v>236.25</c:v>
                </c:pt>
                <c:pt idx="1320">
                  <c:v>236.25</c:v>
                </c:pt>
                <c:pt idx="1321">
                  <c:v>221.88</c:v>
                </c:pt>
                <c:pt idx="1322">
                  <c:v>202.5</c:v>
                </c:pt>
                <c:pt idx="1323">
                  <c:v>188.44</c:v>
                </c:pt>
                <c:pt idx="1324">
                  <c:v>188.44</c:v>
                </c:pt>
                <c:pt idx="1325">
                  <c:v>188.44</c:v>
                </c:pt>
                <c:pt idx="1326">
                  <c:v>177.5</c:v>
                </c:pt>
                <c:pt idx="1327">
                  <c:v>154.69</c:v>
                </c:pt>
                <c:pt idx="1328">
                  <c:v>154.69</c:v>
                </c:pt>
                <c:pt idx="1329">
                  <c:v>176.56</c:v>
                </c:pt>
                <c:pt idx="1330">
                  <c:v>191.56</c:v>
                </c:pt>
                <c:pt idx="1331">
                  <c:v>244.06</c:v>
                </c:pt>
                <c:pt idx="1332">
                  <c:v>244.06</c:v>
                </c:pt>
                <c:pt idx="1333">
                  <c:v>230.94</c:v>
                </c:pt>
                <c:pt idx="1334">
                  <c:v>226.56</c:v>
                </c:pt>
                <c:pt idx="1335">
                  <c:v>214.36</c:v>
                </c:pt>
                <c:pt idx="1336">
                  <c:v>211.56</c:v>
                </c:pt>
                <c:pt idx="1337">
                  <c:v>211.56</c:v>
                </c:pt>
                <c:pt idx="1338">
                  <c:v>211.56</c:v>
                </c:pt>
                <c:pt idx="1339">
                  <c:v>210.31</c:v>
                </c:pt>
                <c:pt idx="1340">
                  <c:v>212.19</c:v>
                </c:pt>
                <c:pt idx="1341">
                  <c:v>212.19</c:v>
                </c:pt>
                <c:pt idx="1342">
                  <c:v>214.69</c:v>
                </c:pt>
                <c:pt idx="1343">
                  <c:v>214.29</c:v>
                </c:pt>
                <c:pt idx="1344">
                  <c:v>214.69</c:v>
                </c:pt>
                <c:pt idx="1345">
                  <c:v>194.69</c:v>
                </c:pt>
                <c:pt idx="1346">
                  <c:v>155</c:v>
                </c:pt>
                <c:pt idx="1347">
                  <c:v>152.81</c:v>
                </c:pt>
                <c:pt idx="1348">
                  <c:v>152.81</c:v>
                </c:pt>
                <c:pt idx="1349">
                  <c:v>152.81</c:v>
                </c:pt>
                <c:pt idx="1350">
                  <c:v>160.63</c:v>
                </c:pt>
                <c:pt idx="1351">
                  <c:v>173.75</c:v>
                </c:pt>
                <c:pt idx="1352">
                  <c:v>173.75</c:v>
                </c:pt>
                <c:pt idx="1353">
                  <c:v>173.75</c:v>
                </c:pt>
                <c:pt idx="1354">
                  <c:v>179.38</c:v>
                </c:pt>
                <c:pt idx="1355">
                  <c:v>184.38</c:v>
                </c:pt>
                <c:pt idx="1356">
                  <c:v>194.06</c:v>
                </c:pt>
                <c:pt idx="1357">
                  <c:v>168.13</c:v>
                </c:pt>
                <c:pt idx="1358">
                  <c:v>168.13</c:v>
                </c:pt>
                <c:pt idx="1359">
                  <c:v>158.13</c:v>
                </c:pt>
                <c:pt idx="1360">
                  <c:v>158.13</c:v>
                </c:pt>
                <c:pt idx="1361">
                  <c:v>158.13</c:v>
                </c:pt>
                <c:pt idx="1362">
                  <c:v>158.13</c:v>
                </c:pt>
                <c:pt idx="1363">
                  <c:v>157.81</c:v>
                </c:pt>
                <c:pt idx="1364">
                  <c:v>158.75</c:v>
                </c:pt>
                <c:pt idx="1365">
                  <c:v>171.25</c:v>
                </c:pt>
                <c:pt idx="1366">
                  <c:v>171.25</c:v>
                </c:pt>
                <c:pt idx="1367">
                  <c:v>180.94</c:v>
                </c:pt>
                <c:pt idx="1368">
                  <c:v>195.63</c:v>
                </c:pt>
                <c:pt idx="1369">
                  <c:v>200</c:v>
                </c:pt>
                <c:pt idx="1370">
                  <c:v>200</c:v>
                </c:pt>
                <c:pt idx="1371">
                  <c:v>200</c:v>
                </c:pt>
                <c:pt idx="1372">
                  <c:v>125.94</c:v>
                </c:pt>
                <c:pt idx="1373">
                  <c:v>132.5</c:v>
                </c:pt>
                <c:pt idx="1374">
                  <c:v>104.06</c:v>
                </c:pt>
                <c:pt idx="1375">
                  <c:v>94.38</c:v>
                </c:pt>
                <c:pt idx="1376">
                  <c:v>83.75</c:v>
                </c:pt>
                <c:pt idx="1377">
                  <c:v>79.25</c:v>
                </c:pt>
                <c:pt idx="1378">
                  <c:v>78.94</c:v>
                </c:pt>
                <c:pt idx="1379">
                  <c:v>78.44</c:v>
                </c:pt>
                <c:pt idx="1380">
                  <c:v>78.44</c:v>
                </c:pt>
                <c:pt idx="1381">
                  <c:v>80.31</c:v>
                </c:pt>
                <c:pt idx="1382">
                  <c:v>80.31</c:v>
                </c:pt>
                <c:pt idx="1383">
                  <c:v>80.31</c:v>
                </c:pt>
                <c:pt idx="1384">
                  <c:v>80.31</c:v>
                </c:pt>
                <c:pt idx="1385">
                  <c:v>80.31</c:v>
                </c:pt>
                <c:pt idx="1386">
                  <c:v>230.63</c:v>
                </c:pt>
                <c:pt idx="1387">
                  <c:v>249.69</c:v>
                </c:pt>
                <c:pt idx="1388">
                  <c:v>249.69</c:v>
                </c:pt>
                <c:pt idx="1389">
                  <c:v>249.69</c:v>
                </c:pt>
                <c:pt idx="1390">
                  <c:v>249.69</c:v>
                </c:pt>
                <c:pt idx="1391">
                  <c:v>249.49</c:v>
                </c:pt>
                <c:pt idx="1392">
                  <c:v>249.69</c:v>
                </c:pt>
                <c:pt idx="1393">
                  <c:v>270.63</c:v>
                </c:pt>
                <c:pt idx="1394">
                  <c:v>270.63</c:v>
                </c:pt>
                <c:pt idx="1395">
                  <c:v>270.63</c:v>
                </c:pt>
                <c:pt idx="1396">
                  <c:v>270.63</c:v>
                </c:pt>
                <c:pt idx="1397">
                  <c:v>236.25</c:v>
                </c:pt>
                <c:pt idx="1398">
                  <c:v>236.25</c:v>
                </c:pt>
                <c:pt idx="1399">
                  <c:v>221.88</c:v>
                </c:pt>
                <c:pt idx="1400">
                  <c:v>202.5</c:v>
                </c:pt>
                <c:pt idx="1401">
                  <c:v>188.44</c:v>
                </c:pt>
                <c:pt idx="1402">
                  <c:v>188.44</c:v>
                </c:pt>
                <c:pt idx="1403">
                  <c:v>188.44</c:v>
                </c:pt>
                <c:pt idx="1404">
                  <c:v>177.5</c:v>
                </c:pt>
                <c:pt idx="1405">
                  <c:v>154.69</c:v>
                </c:pt>
                <c:pt idx="1406">
                  <c:v>154.69</c:v>
                </c:pt>
                <c:pt idx="1407">
                  <c:v>176.56</c:v>
                </c:pt>
                <c:pt idx="1408">
                  <c:v>191.56</c:v>
                </c:pt>
                <c:pt idx="1409">
                  <c:v>244.06</c:v>
                </c:pt>
                <c:pt idx="1410">
                  <c:v>244.06</c:v>
                </c:pt>
                <c:pt idx="1411">
                  <c:v>230.94</c:v>
                </c:pt>
                <c:pt idx="1412">
                  <c:v>226.56</c:v>
                </c:pt>
                <c:pt idx="1413">
                  <c:v>214.36</c:v>
                </c:pt>
                <c:pt idx="1414">
                  <c:v>211.56</c:v>
                </c:pt>
                <c:pt idx="1415">
                  <c:v>211.56</c:v>
                </c:pt>
                <c:pt idx="1416">
                  <c:v>211.56</c:v>
                </c:pt>
                <c:pt idx="1417">
                  <c:v>210.31</c:v>
                </c:pt>
                <c:pt idx="1418">
                  <c:v>212.19</c:v>
                </c:pt>
                <c:pt idx="1419">
                  <c:v>212.19</c:v>
                </c:pt>
                <c:pt idx="1420">
                  <c:v>214.69</c:v>
                </c:pt>
                <c:pt idx="1421">
                  <c:v>214.29</c:v>
                </c:pt>
                <c:pt idx="1422">
                  <c:v>214.69</c:v>
                </c:pt>
                <c:pt idx="1423">
                  <c:v>194.69</c:v>
                </c:pt>
                <c:pt idx="1424">
                  <c:v>155</c:v>
                </c:pt>
                <c:pt idx="1425">
                  <c:v>152.81</c:v>
                </c:pt>
                <c:pt idx="1426">
                  <c:v>152.81</c:v>
                </c:pt>
                <c:pt idx="1427">
                  <c:v>152.81</c:v>
                </c:pt>
                <c:pt idx="1428">
                  <c:v>160.63</c:v>
                </c:pt>
                <c:pt idx="1429">
                  <c:v>173.75</c:v>
                </c:pt>
                <c:pt idx="1430">
                  <c:v>173.75</c:v>
                </c:pt>
                <c:pt idx="1431">
                  <c:v>173.75</c:v>
                </c:pt>
                <c:pt idx="1432">
                  <c:v>179.38</c:v>
                </c:pt>
                <c:pt idx="1433">
                  <c:v>184.38</c:v>
                </c:pt>
                <c:pt idx="1434">
                  <c:v>194.06</c:v>
                </c:pt>
                <c:pt idx="1435">
                  <c:v>168.13</c:v>
                </c:pt>
                <c:pt idx="1436">
                  <c:v>168.13</c:v>
                </c:pt>
                <c:pt idx="1437">
                  <c:v>158.13</c:v>
                </c:pt>
                <c:pt idx="1438">
                  <c:v>158.13</c:v>
                </c:pt>
                <c:pt idx="1439">
                  <c:v>158.13</c:v>
                </c:pt>
                <c:pt idx="1440">
                  <c:v>158.13</c:v>
                </c:pt>
                <c:pt idx="1441">
                  <c:v>157.81</c:v>
                </c:pt>
                <c:pt idx="1442">
                  <c:v>158.75</c:v>
                </c:pt>
                <c:pt idx="1443">
                  <c:v>171.25</c:v>
                </c:pt>
                <c:pt idx="1444">
                  <c:v>171.25</c:v>
                </c:pt>
                <c:pt idx="1445">
                  <c:v>180.94</c:v>
                </c:pt>
                <c:pt idx="1446">
                  <c:v>195.63</c:v>
                </c:pt>
                <c:pt idx="1447">
                  <c:v>200</c:v>
                </c:pt>
                <c:pt idx="1448">
                  <c:v>200</c:v>
                </c:pt>
                <c:pt idx="1449">
                  <c:v>200</c:v>
                </c:pt>
                <c:pt idx="1450">
                  <c:v>197.31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1B-1C45-9E0A-4A8FDB40C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5267007"/>
        <c:axId val="805268655"/>
      </c:lineChart>
      <c:dateAx>
        <c:axId val="805267007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268655"/>
        <c:crosses val="autoZero"/>
        <c:auto val="1"/>
        <c:lblOffset val="100"/>
        <c:baseTimeUnit val="months"/>
      </c:dateAx>
      <c:valAx>
        <c:axId val="8052686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267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DOLLARS</a:t>
            </a:r>
            <a:r>
              <a:rPr lang="en-US" baseline="0"/>
              <a:t> PER TON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Sheet1!$A$1:$A$4</c:f>
              <c:strCache>
                <c:ptCount val="4"/>
                <c:pt idx="0">
                  <c:v>FLINT</c:v>
                </c:pt>
                <c:pt idx="1">
                  <c:v>AMBER</c:v>
                </c:pt>
                <c:pt idx="2">
                  <c:v>GREEN</c:v>
                </c:pt>
                <c:pt idx="3">
                  <c:v>MIXED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38.56</c:v>
                </c:pt>
                <c:pt idx="1">
                  <c:v>27.19</c:v>
                </c:pt>
                <c:pt idx="2">
                  <c:v>10.31</c:v>
                </c:pt>
                <c:pt idx="3">
                  <c:v>-26.44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B-5847-A712-E427CCDDF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6210319"/>
        <c:axId val="926212031"/>
      </c:barChart>
      <c:catAx>
        <c:axId val="926210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6212031"/>
        <c:crosses val="autoZero"/>
        <c:auto val="1"/>
        <c:lblAlgn val="ctr"/>
        <c:lblOffset val="100"/>
        <c:noMultiLvlLbl val="0"/>
      </c:catAx>
      <c:valAx>
        <c:axId val="9262120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6210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Dollars</a:t>
            </a:r>
            <a:r>
              <a:rPr lang="en-US" baseline="0"/>
              <a:t> per ton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Sheet1!$A$1:$A$8</c:f>
              <c:strCache>
                <c:ptCount val="8"/>
                <c:pt idx="0">
                  <c:v>Al cans</c:v>
                </c:pt>
                <c:pt idx="1">
                  <c:v>NHDPE</c:v>
                </c:pt>
                <c:pt idx="2">
                  <c:v>Steel cans</c:v>
                </c:pt>
                <c:pt idx="3">
                  <c:v>CHDPE</c:v>
                </c:pt>
                <c:pt idx="4">
                  <c:v>PP</c:v>
                </c:pt>
                <c:pt idx="5">
                  <c:v>OCC </c:v>
                </c:pt>
                <c:pt idx="6">
                  <c:v>PET</c:v>
                </c:pt>
                <c:pt idx="7">
                  <c:v>RMP</c:v>
                </c:pt>
              </c:strCache>
            </c:strRef>
          </c:cat>
          <c:val>
            <c:numRef>
              <c:f>Sheet1!$B$1:$B$8</c:f>
              <c:numCache>
                <c:formatCode>General</c:formatCode>
                <c:ptCount val="8"/>
                <c:pt idx="0">
                  <c:v>1875</c:v>
                </c:pt>
                <c:pt idx="1">
                  <c:v>746.2</c:v>
                </c:pt>
                <c:pt idx="2">
                  <c:v>197.81</c:v>
                </c:pt>
                <c:pt idx="3">
                  <c:v>128.80000000000001</c:v>
                </c:pt>
                <c:pt idx="4">
                  <c:v>130</c:v>
                </c:pt>
                <c:pt idx="5">
                  <c:v>80.31</c:v>
                </c:pt>
                <c:pt idx="6">
                  <c:v>52.6</c:v>
                </c:pt>
                <c:pt idx="7">
                  <c:v>32.81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1-7A41-BAB4-12029DC82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7806383"/>
        <c:axId val="2027808111"/>
      </c:barChart>
      <c:catAx>
        <c:axId val="2027806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7808111"/>
        <c:crosses val="autoZero"/>
        <c:auto val="1"/>
        <c:lblAlgn val="ctr"/>
        <c:lblOffset val="100"/>
        <c:noMultiLvlLbl val="0"/>
      </c:catAx>
      <c:valAx>
        <c:axId val="2027808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7806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1B321-3B35-704C-9302-B05F9176F6C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2556F-2C33-C840-AB2E-EF45796C4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cnews.net/2023/06/carpet-stats-soft-surface-stagnates-in-2022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sticsnews.com/video/fed-slows-rate-cuts-plastics-manufacturing-faces-new-lows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NATIONAL &amp; SOUTH CENTRAL PRICES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DRIVING RECYCLING MARKETS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&amp; PREDICT WHERE THEY MIGHT BE GOING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HAVE ABOUT 18 SLIDES IN MY PRESENTATION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ABOUT A DOZEN DETAILED SLIDES IN THE APPENDIX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DON’T WANT ANYONE TO DIE FROM DEATH BY POWER POINT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DON’T NEED TO TAKE NOTES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COPY OF MY SLIDES WILL BE AVAILABLE FROM OKRA &amp; MYSELF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 FIRST,  WHAT ARE RECYCLABLES?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9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MONTGOMERY COUNTY DEP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RECYCLABLES ARE SIMPLY </a:t>
            </a: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RAW MATERIALS LOOKING FOR BUYERS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BECAUSE RECYCLABLES ARE BOUGHT NOT SOLD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15EDD-BA1A-F64E-B1B1-AC5B13CDB5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6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ALL AMERICAN 930 ALUMINUM – FOUNDRY STEEL FABRICATION SERVICES – WASTE360 &amp; WASTE360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GREENMAX INTCO RECYCLING – ADS – FLOORSWOME – SPEEDQUEEN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 WIDE ARRAY OF PRODUCTS 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CANS – BRIDGES – BOTTLES – BOXES – BOTTLES – PIPE – CARPET – BOTTLES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BUYERS WANT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CONSISTENT QUALITY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CONSISTENT QUANITY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AT AN ACCEPTABLE PRICE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LOOKING FOR THAT SWEET SPOT WHERE BUYERS &amp; SELLERS ARE HAPPY &amp; NO ONE IS STEALING THE RECYCLABLES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0" i="1" dirty="0">
                <a:latin typeface="Arial" panose="020B0604020202020204" pitchFamily="34" charset="0"/>
                <a:cs typeface="Arial" panose="020B0604020202020204" pitchFamily="34" charset="0"/>
              </a:rPr>
              <a:t>NOTE:  RECYCLABLES CAN BE CIRCULAR BUT MANY MARKETS AREN’T AS THE SLIDES POINT 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1" dirty="0">
                <a:latin typeface="Arial" panose="020B0604020202020204" pitchFamily="34" charset="0"/>
                <a:cs typeface="Arial" panose="020B0604020202020204" pitchFamily="34" charset="0"/>
              </a:rPr>
              <a:t>LOCAL GOVERNMENTS &amp; MRFS ARE MORE INTERESTED IN REVENUE THAN MEETING CIRCULARITY CRITERIA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15EDD-BA1A-F64E-B1B1-AC5B13CDB5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57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2 UP, 4, DOWN, 2 FLAT</a:t>
            </a:r>
          </a:p>
          <a:p>
            <a:pPr marL="0" indent="0">
              <a:buFont typeface="Arial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PAPER 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BENEFITTING FROM BETTER DEMAND-SUPPLY BALANCE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OCC PRICE SOLID, RMP ON THE LOW SIDE OF GOOD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ALUMINUM FLAT &amp; STEEL DOWN SLIGHTLY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BOTH PRICES SOLID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IRAN WAR &amp; TARIFFS COMPLICATE BOTH</a:t>
            </a:r>
            <a:endParaRPr lang="en-US" sz="1000" b="0" i="0" u="non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NHPDE CHDPE &amp; PP DOWN, PET FLAT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NDHPE, CHDPE &amp; PP PRICES SOFT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PET REMAINS ABYSMALLY LOW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RETAIL ECONOMY AS A WHOLE REMAINS WEAK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LESS NEED FOR PACKAGES &amp; OTHER RECYCLED CONTENT PRODUCTS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SOUTH CENTRAL: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OCC, NHDPE, CHDPE, PP &amp; PET ABOVE NATIONAL AVERAGE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RMP, AL &amp; STEEL CANS BELOW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65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OLD  CORRUGATED CONTAINERS (OCC)  (BALED)</a:t>
            </a:r>
          </a:p>
          <a:p>
            <a:pPr marL="0" indent="0">
              <a:buNone/>
            </a:pPr>
            <a:r>
              <a:rPr lang="en-US" sz="1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</a:t>
            </a: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$80.31 PER TON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$3.43 FROM PREVIOUS MONTH ($76.88)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$12.81 YOY  ($67.50)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$91.25 FROM SEPTEMBER 2021 HIGH ($171.56)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$55.62 FROM 2020 LOW ($24.69)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$58.12 FROM 2008 PRE COVID LOW ($22.19)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$82.50 PER TON</a:t>
            </a:r>
          </a:p>
          <a:p>
            <a:pPr marL="0" indent="0">
              <a:buFont typeface="Arial" charset="0"/>
              <a:buNone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 PRIMARILY LINERBOARD OR CORRUGATED MEDIUM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RAW MATERIALS FOR BOXES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BOX PRODUCTION DOWN OVER LAST FIVE YEARS</a:t>
            </a:r>
            <a:endParaRPr lang="en-US" sz="1200" i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6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ECYCLING MARKETS.NET</a:t>
            </a:r>
          </a:p>
          <a:p>
            <a:pPr marL="0" indent="0">
              <a:buNone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RESIDENTIAL MIXED PAPER  - JUST ABOUT ALL PAPER EXCEPT TISSUE GRADES</a:t>
            </a:r>
            <a:endParaRPr lang="en-US" sz="1200" b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 AVERAGE $32.81 PER 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$3.75 FROM LAST MONTH ($29.06)</a:t>
            </a:r>
            <a:endParaRPr lang="en-US" sz="1200" b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62 CENTS  YOY ($32.19)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$64.07 FROM SEPTEMBER-NOVEMBER 2021 HIGH ($96.88)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$36.56 OVER 2020 LOW (-$4.38)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$32.50 PER TON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200" b="1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 CAN BE SAME AS OCC BUT MORE LIKELY FOR LOWER GRADE PACKAGING OR PRODUCTS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MANY MILLS USE RMP AS AN OPTIONAL RAW MATERIAL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GENERALLY RISES &amp; FALLS AT A DISCOUNT TO OCC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0" u="sng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CURRENT SPREAD IS $47.50 PERF TON OR 59%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</a:t>
            </a:r>
          </a:p>
          <a:p>
            <a:r>
              <a:rPr lang="en-US" sz="11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NATURAL HIGH DENSITY POLYETHYLENE (NHDPE)</a:t>
            </a:r>
            <a:endParaRPr lang="en-US" sz="1100" i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</a:t>
            </a:r>
            <a:r>
              <a:rPr lang="en-US" sz="11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11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37.31 CENTS PER POUND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4.57 CENTS FROM PREVIOUS MONTH (41.88 CENTS)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10.25 CENTS YOY (47.56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71.13 CENTS FROM AUG 21 HIGH (108.44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14.93 CENTS FROM POST COVID LOW (22.38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25.61 CENTS FROM 2008 LOW (11.69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38 CENTS PER POUND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1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MARKETS: CHDPE PACKAGING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HIGHLY VERSATILE B/C NOT DYED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1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MILK CONSUMPTION FLAT FOR A DECADE BUT ROSE BY 3.2% IN 2024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b="0" i="0" u="none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BRAND DEMAND DRIVE DROVE 2021 &amp; 25 HIGHS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b="1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ARE WE GOING THROUGH ANOTHER CYCLE IN WHICH BRAND DEMAND DECLINES WHEN RECYCLED CONTENT GOALS MET &amp; PRICES TOO HIGH</a:t>
            </a:r>
            <a:r>
              <a:rPr lang="en-US" sz="1100" b="0" i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VIRGIN PE PRICES SHOT UP IN MARCH &amp; APRIL, THEN FELL IN JUNE &amp; JULY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HIGHER VIRGIN PRICES HELPED RC SELLERS, LOWER PRICES HURT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98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200" b="1" i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</a:t>
            </a:r>
          </a:p>
          <a:p>
            <a:pPr marL="0" indent="0">
              <a:buFont typeface="Arial" charset="0"/>
              <a:buNone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COLORED HDPE</a:t>
            </a:r>
            <a:endParaRPr lang="en-US" sz="1200" i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buFont typeface="Arial" charset="0"/>
              <a:buNone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 6.44 CENTS PER POUND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0.62 CENTS FROM LAST MONTH (7.06 CENTS)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3.78 CENTS YOY (2.66 CENTS)</a:t>
            </a: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51.69 CENTS FROM AUGUST 2021 HIGH (58.13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2.91 CENTS FROM 2020 LOW (3.53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0.12 CENTS FROM PRECOVID LOW (6.56)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7.5 CENTS PER POUND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MARKETS: PRIMARILY CONSTRUCTION USES:  PIPES, ETC.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DYES CAN’T BE TAKEN OUT OF THE RECYCLED RESIN, LIMITING POTENTIAL MARKETS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SUPPLY: VERY WIDE ARRAY OF CONSUMER PROUCTS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STRONG CORRELATION B/W RCHDPE PRICE &amp; NEW HOME PERMITS &amp; STARTS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HOME CONSTRUCTION MARKET NOT IN GOOD SHAPE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HAS BENEFITTED FROM CONSTRUCTION OF AI DATA CENTERS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74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b="1" i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ATA: RECYCLING MARKETS.NET</a:t>
            </a:r>
          </a:p>
          <a:p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POLYPROPYLENE</a:t>
            </a: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(</a:t>
            </a: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PP</a:t>
            </a: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 6.5 CENTS PER POUND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SAME AS LAST MONTH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38 CENTS FROM JULY 2021 HIGH (44.5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i="0" u="none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UP 3.5 CENTS OVER 2020 LOW (3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0.13 CENTS FROM PRE-COVID LOW OF 6.63 CENTS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7.5 CENTS PER POUND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MARKETS:  MOSTLY DURABLE PLASTICS FOR NON-CONSTRUCTION USES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STORAGE CONTAINERS, PAINT CANS, TOYS, BOTTLE CAPS, CAR BATTERY CASES, CARPET FIBER, PACKAGES, ETC.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0" kern="0" spc="25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MOSTLY NON-PACKAGING DURABLE PRODUCTS </a:t>
            </a:r>
            <a:endParaRPr lang="en-US" sz="1200" b="0" i="0" baseline="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SUPPLY A PROBLEM B/C PP PACKAGING IS A SMALL SHARE OF OVERALL PP USE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>
                <a:latin typeface="Arial" panose="020B0604020202020204" pitchFamily="34" charset="0"/>
                <a:cs typeface="Arial" panose="020B0604020202020204" pitchFamily="34" charset="0"/>
              </a:rPr>
              <a:t>HIGHER VIRGIN PRICES IN MARCH &amp; APRIL FUELED RECYCLED PRICE RISE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SUBSEQUENT PRICE DECLINE LIKELY CAUSED BY EXCESSIVE INVENTORIES IN ANTICIPATION OF HIGHER VIRGIN PRICES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92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POLYETHYLENE TEREPHTHALATE (PET)</a:t>
            </a:r>
          </a:p>
          <a:p>
            <a:pPr marL="0" indent="0">
              <a:buFont typeface="Arial" charset="0"/>
              <a:buNone/>
            </a:pPr>
            <a:r>
              <a:rPr lang="en-US" sz="10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NATIONAL 2.63 CENTS PER POUND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0.31 CENTS FROM LAST MONTH (2.94 CENTS)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4.76 CENTS YOY (7.39 CENTS)</a:t>
            </a:r>
            <a:r>
              <a:rPr lang="en-US" sz="10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38.1 CENTS FROM MAY 2022 RECORD (40.64 CENTS)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3.54 CENTS FROM SEPT 2020 BOTTOM (6.17 CENTS)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DOWN 1.50 CENTS FROM PRE COVID LOW JAN 09 (4.13)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SOUTH CENTRAL 6 CENTS PER POUND (DOWN FROM 8 CENTS IN MID JULY)</a:t>
            </a:r>
          </a:p>
          <a:p>
            <a:pPr marL="0" indent="0">
              <a:buFont typeface="Arial" charset="0"/>
              <a:buNone/>
            </a:pPr>
            <a:r>
              <a:rPr lang="en-US" sz="10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MARKETS: PRIMARILY BOTTLES &amp; FIBER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CHEAP VIRGIN &amp; RECYCLED IMPORTS UNDERCUTTING DOMESTIC RPET PRICES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THREE RPET RECLAIMERS IN THE NORTHEAST HAVE CLOSED THIS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LAST TWO SUMMERS SAW SOFTENED BEVERAGE DEMAND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BEVERAGE COMPANIES NOT STEPPING UP RPET PURCHASES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baseline="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FIBER INDUSTRY CUTTING BACK: E.G., CARPET MARKET SHARE OF FLOOR COVERINGS 66% IN 2007 48% IN 2024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u="sng" kern="0" dirty="0">
                <a:solidFill>
                  <a:srgbClr val="1155C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https://www.fcnews.net/2023/06/carpet-stats-soft-surface-stagnates-in-2022/</a:t>
            </a:r>
            <a:endParaRPr lang="en-US" sz="1000" u="sng" kern="0" dirty="0">
              <a:solidFill>
                <a:srgbClr val="1155CC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VPET PRICES ROSE ABOUT 46 PERCENT IN MARCH &amp; APRIL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DID NOT RISE IN MAY AND FELL IN THE SUMMER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90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34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93.75 CENTS PER POUND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SAME AS LAST MONTH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latin typeface="Arial" panose="020B0604020202020204" pitchFamily="34" charset="0"/>
                <a:cs typeface="Arial" panose="020B0604020202020204" pitchFamily="34" charset="0"/>
              </a:rPr>
              <a:t>UP 15.31 CENTS YOY (78.44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i="0" baseline="0" dirty="0">
                <a:latin typeface="Arial" panose="020B0604020202020204" pitchFamily="34" charset="0"/>
                <a:cs typeface="Arial" panose="020B0604020202020204" pitchFamily="34" charset="0"/>
              </a:rPr>
              <a:t>DOWN 30.06 CENTS FROM MAR 11 2022 </a:t>
            </a:r>
            <a:r>
              <a:rPr lang="en-US" sz="1000" b="0" i="0" baseline="0" dirty="0">
                <a:latin typeface="Arial" panose="020B0604020202020204" pitchFamily="34" charset="0"/>
                <a:cs typeface="Arial" panose="020B0604020202020204" pitchFamily="34" charset="0"/>
              </a:rPr>
              <a:t>HIGH (123.81 CENTS</a:t>
            </a:r>
            <a:r>
              <a:rPr lang="en-US" sz="1000" b="1" i="0" baseline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000" i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000" i="0" baseline="0" dirty="0">
                <a:latin typeface="Arial" panose="020B0604020202020204" pitchFamily="34" charset="0"/>
                <a:cs typeface="Arial" panose="020B0604020202020204" pitchFamily="34" charset="0"/>
              </a:rPr>
              <a:t>UP 54.62 CENTS FROM 2020 LOW (39.13 CENTS)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1" i="0" baseline="0" dirty="0">
                <a:latin typeface="Arial" panose="020B0604020202020204" pitchFamily="34" charset="0"/>
                <a:cs typeface="Arial" panose="020B0604020202020204" pitchFamily="34" charset="0"/>
              </a:rPr>
              <a:t>SOUTH CENTRAL 85 CENTS PER POUND</a:t>
            </a:r>
          </a:p>
          <a:p>
            <a:pPr marL="0" indent="0">
              <a:buFont typeface="Arial" charset="0"/>
              <a:buNone/>
            </a:pPr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MARKETS: CANS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ALUMINUM PRODUCTS VERY ALLOY SPECIFIC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BEER SALES 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DROPPING AS CONSUMERS SWITCH TO OTHER BEVERAGES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NON-ALCOHOL BEVERAGE CAN SALES RISING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>
                <a:latin typeface="Arial" panose="020B0604020202020204" pitchFamily="34" charset="0"/>
                <a:cs typeface="Arial" panose="020B0604020202020204" pitchFamily="34" charset="0"/>
              </a:rPr>
              <a:t>OTHER USE COULD BE CAST ALUMINUM BUT RARE IN NORTH AMERICA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i="0" dirty="0">
                <a:latin typeface="Arial" panose="020B0604020202020204" pitchFamily="34" charset="0"/>
                <a:cs typeface="Arial" panose="020B0604020202020204" pitchFamily="34" charset="0"/>
              </a:rPr>
              <a:t>STRAITS OF HORMUZ CLOSURES AFFECTS 20% OF WORLDWIDE ALUMINUM PRODUCTION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i="0" dirty="0">
                <a:latin typeface="Arial" panose="020B0604020202020204" pitchFamily="34" charset="0"/>
                <a:cs typeface="Arial" panose="020B0604020202020204" pitchFamily="34" charset="0"/>
              </a:rPr>
              <a:t>CHEAP ENERGY IN GULF STATES MAKES THEM MAJOR ALUMINUM SUPPLIERS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i="0" dirty="0">
                <a:latin typeface="Arial" panose="020B0604020202020204" pitchFamily="34" charset="0"/>
                <a:cs typeface="Arial" panose="020B0604020202020204" pitchFamily="34" charset="0"/>
              </a:rPr>
              <a:t>“MIDWEST PREMIUM” GOING UP: IT IS ADDED TO LONDON METALS EXCHANGE (LME) PRICES TO COVER TRANSPORTATION &amp; TARIFFS RAISING VIRGIN ALUMINUM PRICE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i="0" dirty="0">
                <a:latin typeface="Arial" panose="020B0604020202020204" pitchFamily="34" charset="0"/>
                <a:cs typeface="Arial" panose="020B0604020202020204" pitchFamily="34" charset="0"/>
              </a:rPr>
              <a:t>ALL TIME ALUMINUM CAN HIGH PRICE SAME AS ALL TIME LME ALUMINUM PRICES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80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DATA: RECYCLING MARKETS.NET</a:t>
            </a:r>
          </a:p>
          <a:p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STEEL CANS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$197.81 PER TON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DOWN $2.19 FROM  LAST MONTH (200)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DOWN $39.68 FROM LAST YEAR ($158.13)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UP $107.19</a:t>
            </a:r>
            <a:r>
              <a:rPr lang="en-US" sz="1000" baseline="0" dirty="0">
                <a:latin typeface="Arial" panose="020B0604020202020204" pitchFamily="34" charset="0"/>
                <a:cs typeface="Arial" panose="020B0604020202020204" pitchFamily="34" charset="0"/>
              </a:rPr>
              <a:t> FROM ALL TIME HIGH ($305)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aseline="0" dirty="0">
                <a:latin typeface="Arial" panose="020B0604020202020204" pitchFamily="34" charset="0"/>
                <a:cs typeface="Arial" panose="020B0604020202020204" pitchFamily="34" charset="0"/>
              </a:rPr>
              <a:t>UP $162.81 FROM ALL TIME LOW ($35 IN NOV-DEC 2015)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b="1" baseline="0" dirty="0">
                <a:latin typeface="Arial" panose="020B0604020202020204" pitchFamily="34" charset="0"/>
                <a:cs typeface="Arial" panose="020B0604020202020204" pitchFamily="34" charset="0"/>
              </a:rPr>
              <a:t>SOUTH CENTRAL $172.50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b="1" i="0" baseline="0" dirty="0">
                <a:latin typeface="Arial" panose="020B0604020202020204" pitchFamily="34" charset="0"/>
                <a:cs typeface="Arial" panose="020B0604020202020204" pitchFamily="34" charset="0"/>
              </a:rPr>
              <a:t>MARKETS: DETINNERS, ELECTRIC ARC FURNACES, FOUNDRIES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FOOD CANS ARE TINPLATED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TIN IS A CONTAMINANT IN STEEL PRODUCTION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DETINNING IS ABOUT 1% OF ALL US STEEL PRODUCTION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2018 TARIFFS LED TO CLOSURE OF ALL BUT 3 US FACILITIES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CLOSED TIN MILL BEING REOPENED BY US STEEL IN GARY IN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OVERALL US STEEL PRODUCTION GROWING DUE TO TARIFFS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MORE THAN 70% US PRODUCTION IS EAF WHICH RELIES ON SCRAP.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NEITHER EAFS NOR BASIC OXYGEN FURNACES WANT TINPLATED CANS</a:t>
            </a:r>
          </a:p>
          <a:p>
            <a:pPr marL="0" indent="0">
              <a:buFont typeface="Arial" charset="0"/>
              <a:buNone/>
            </a:pPr>
            <a:r>
              <a:rPr lang="en-US" sz="1000" b="1" i="0" baseline="0" dirty="0">
                <a:latin typeface="Arial" panose="020B0604020202020204" pitchFamily="34" charset="0"/>
                <a:cs typeface="Arial" panose="020B0604020202020204" pitchFamily="34" charset="0"/>
              </a:rPr>
              <a:t>GLOBAL OVER PRODUCTION OF STEEL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WORLD HAS TOO MUCH STEEL, BUT NO ONE WANTS TO STOP MAKING IT”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0" baseline="0" dirty="0">
                <a:latin typeface="Arial" panose="020B0604020202020204" pitchFamily="34" charset="0"/>
                <a:cs typeface="Arial" panose="020B0604020202020204" pitchFamily="34" charset="0"/>
              </a:rPr>
              <a:t>NY TIMES JULY 25,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47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FLINT (CLEAR) - $38.56 PER 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$32.50 SOUTH CENTRAL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AMBER (BROWN) - $27.19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$22.50 SOUTH CENTRAL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GREEN - $10.00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$10.31 SOUTH CENTRAL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MIXED - $-26.44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$-46.50 SOUTH CENTRAL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CLOSURE ANCHOR GLASS IN GEORGIA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ONLY 4 US ANCHOR PLANTS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I’M TRACKING MAFRKETS &amp; TRYING TO OUTGUESS THEM, I FOCUS ON THE RETAIL ECONOMY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OF OUR MUNICIPAL RECYCLABLES ARE PACKAGES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THEIR VALUE RISES &amp; FALL ALONG WITH THE RETAIL ECONOMY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MANY PACKAGES NEEDED FOR CONSUMER PRODUCTS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MANY BOXES ARE NEEDED FOR SHIPPING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2D93B-7ED0-A745-9AE2-22281CCF920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32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RETAIL SALES ARE UP B/C OF INFLATION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UNIT SALES ARE DOWN (INFLATION)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K-SHAPED RECOVERY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RICH ARE GETTING RICHER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WEALTHIER HOUSEHOLDS SPENDING MORE ON EXPERIENCES THAN GOODS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TARIFF REFUNDS OF HUNDREDS OF MILLIONS BENEFITTING MAJOR RETAILERS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SOME CASES USED TO LOWER PRICES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KOHL’S SAYS LOWER-EARNING SHOPPERS ARE FEELING PINCHED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82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Bob’s Discount Furniture is winning over higher-income shoppers  Aug 10 Retail Dive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Brinker Forecasts Continued Growth on Chili’s Momentum  Aug 12  WSJ</a:t>
            </a:r>
          </a:p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Kohl navigates choppy back-to-school season with another round of deals Aug 19</a:t>
            </a:r>
          </a:p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Weak Economy , consumer demand sifts hit Flowers Floods Food Business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Best Buy Raises Outlook After Computing Growth Fuels 2Q Sales Aug 27 WSJ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HP Revenue Rises as Higher Prices Offset Fewer PC Sales Aug 27 WSJ</a:t>
            </a:r>
            <a:endParaRPr lang="en-US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Hormel Foods Cuts Sales Outlook on Lower Quarterly Revenue Aug 27 WSJ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21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br>
              <a:rPr lang="en-US" dirty="0"/>
            </a:b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96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Burlington CEO calls using tariff refunds to cut prices ‘the right thing to do’</a:t>
            </a:r>
          </a:p>
          <a:p>
            <a:r>
              <a:rPr lang="en-US" dirty="0"/>
              <a:t>https://</a:t>
            </a:r>
            <a:r>
              <a:rPr lang="en-US" dirty="0" err="1"/>
              <a:t>www.retaildive.com</a:t>
            </a:r>
            <a:r>
              <a:rPr lang="en-US" dirty="0"/>
              <a:t>/news/burlington-tariff-refunds-cut-prices-q2-earnings/828916/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87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IT’S ALL ABOUT THE ECONOMY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WHERE IS IT GOING?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sz="10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MY ECON 101 CLASS NEVER MENTIONED THE IMPACT OF A PANDEMIC ON THE ECONOMY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baseline="0" dirty="0">
                <a:latin typeface="Arial" panose="020B0604020202020204" pitchFamily="34" charset="0"/>
                <a:cs typeface="Arial" panose="020B0604020202020204" pitchFamily="34" charset="0"/>
              </a:rPr>
              <a:t>WE’RE STILL FIGURING THAT ONE 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u="none" dirty="0">
                <a:latin typeface="Arial" panose="020B0604020202020204" pitchFamily="34" charset="0"/>
                <a:cs typeface="Arial" panose="020B0604020202020204" pitchFamily="34" charset="0"/>
              </a:rPr>
              <a:t>THIS POST-COVID ECONOMY REMAINS A PUZZLE</a:t>
            </a:r>
          </a:p>
          <a:p>
            <a:r>
              <a:rPr lang="en-US" sz="100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HARD ECONOMIC DATA IS “MEH”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GDP UP, INFLATION UP,  NEW JOBS STALLING</a:t>
            </a:r>
          </a:p>
          <a:p>
            <a:r>
              <a:rPr lang="en-US" sz="100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SOFT DATA SUCH AS CONSUMER SENTIMENT &amp; PROCUREMENT MANAGER PROJECTIONS PAINT A MIXED PICTURE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I HAVE SLIDES IN THE APPENDIX OF THIS PRESENTATION THAT GO INTO MORE DETAIL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000" u="non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15EDD-BA1A-F64E-B1B1-AC5B13CDB5A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88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b="0" u="non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78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27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NHDPE CAN GO HIGH &amp; THEN DIVE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TWICE IN THE LAST FOUR YEARS IN THE FIRST &amp; SECOND QUARTERS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VIRGIN PE RESIN WENT UP 10 CENTS IN MARCH &amp; 30 CENTS IN APRIL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COMPANIES BUILT UP INVENTORY IN ANTICIPATION OF FURTHER PRICE INCREASES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PROJECTED  MAY INCREASES FAILED. 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PRICES WENT DOWN 15 CENTS IN JUNE &amp; 10 CENTS IN JULY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POSSIBLE 5 CENT INCREASE IN AUGUST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PRICE STILL 20 CENTS ABOVE START OF YEAR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VIRGIN PET RESIN WENT UP 8 CENTS PER POUND IN MARCH &amp;  9 CENTS IN APRIL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VIRGIN PRICES USUALLY GO UP DUE TO SUMMER BEVERAGE DEMAND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RPET PRICES REMAINED UNUSUALLY LOW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HAS SEEN LESS UP &amp; DOWN THAN 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DOW BULLISH ON AUGUST PE PRICING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24, RESOURCE RECYCLING</a:t>
            </a:r>
          </a:p>
          <a:p>
            <a:pPr fontAlgn="base"/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“BOTH CAPACITY UTILIZATION RATE &amp; TOTAL OUTPUT OF PLASTIC PROUCTS FLAT TO DOWN”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BILL WOODS, PLASTICS NEWS AUGUST 26 “TARIFFS A NET NEGATIVE FOR PLASTICS INDUSTRY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PLASTIC OUTPUT INDEX AT 95  WITH 2017 AS 100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RETAIL SALES SUPPORT PACKAGING &amp; OTHER NONDURABLES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HOUSING &amp; MOTOR VEHICLES FLAT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08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048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THESE COMPANIES &amp; PUBLICATIONS ARE EXCELLENT SOURCES</a:t>
            </a:r>
            <a:r>
              <a:rPr lang="en-US" baseline="0">
                <a:latin typeface="Arial" charset="0"/>
                <a:ea typeface="Arial" charset="0"/>
                <a:cs typeface="Arial" charset="0"/>
              </a:rPr>
              <a:t> OF INFORMATION ABOUT MARKET TRENDS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913F0-DA72-4F43-BCD2-8512FB4812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209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913F0-DA72-4F43-BCD2-8512FB4812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152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BOX DEMAND DOWN AS UNIT SALES FOR CONBSUMER PACKAGING ARE GOING DOWN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ONLY NEED TO MAKE SO MANY BOXES &amp; THAT NEED IS LESS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AF&amp;PA DATA: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CONTAINERBOARD PRODUCTION DOWN 2% YOY 2026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OVERALL OPERATING RATE UP TO 95%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MILL INVENTORIES LOWEST LEVEL IN 15 MONTHS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BOXBOARD RATES EQUALLY STRONG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ALMOST 10% LOSS IN BSF FOR CONTAINERBOARD LAST FOUR YEARS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BOTH VIRGIN &amp; RECYCLED CAPACITY CLOSING – MORE VIRGIN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NERC RELEASES FINAL UPDATE ON INCREASED CAPACITY TO USE RECYCLED PAPER MARCH 13 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88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SEVEN PROCESSORS CLOSING IN 2025 AND SO FAR IN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SEE FEB 20 PACKAGING DIGEST ”AHEAD OF THE DEMAND CURVE? WHAT’S BEHIND THE RPET SLUMP”</a:t>
            </a:r>
          </a:p>
          <a:p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&amp; FEB 24 RESOURCE RECYCLING “EVERGREEN CLOSING RPET PLANTS IN OHIO, NEW YORK”</a:t>
            </a:r>
          </a:p>
          <a:p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PLASTIC PRODUCTION</a:t>
            </a:r>
            <a:r>
              <a:rPr lang="en-US" sz="1000" b="0" i="0" u="none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0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https://www.plasticsnews.com/video/fed-slows-rate-cuts-plastics-manufacturing-faces-new-lows</a:t>
            </a:r>
            <a:endParaRPr lang="en-US" sz="1000" b="0" i="0" dirty="0">
              <a:solidFill>
                <a:srgbClr val="1155C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70% CAPACITY UTILIZATION RATE &amp; PRODUCING AT 2017 LEVELS..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EVERGREEN CLOSED ONE PLANT (OH) &amp; ALPEK TWO (PA, NY)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 RECYCLING 15 “NIAGARA ACQUIRES RPLANET EARTH ASSETS IN CALIFORNIA”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VIRGIN PE UP 60 CENTS PER POUND MARCH-APRIL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MAY PRICE INCREASE FAILED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BRENT CRUDE $76.91 (JULY 9) DOWN FROM $91.45 (JUNE 9)– 12 MONTH SPREAD $58.72 – $126.41</a:t>
            </a:r>
          </a:p>
          <a:p>
            <a:pPr algn="l"/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markets.businessinsider.com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/commodities/</a:t>
            </a:r>
          </a:p>
          <a:p>
            <a:pPr algn="l"/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HENRY HUB $3.05 (JULY) DOWN FROM $3.14 (JUNE 9) – 12 MONTH SPREAD $2.48– $7.83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markets.businessinsider.com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/commodities/natural-gas-price</a:t>
            </a:r>
            <a:endParaRPr lang="en-US" sz="1000" b="0" i="1" u="none" strike="noStrike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257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45909-97F1-CAC1-AA49-336108510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7A450-9623-F8A4-207E-29BDAC741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12247E-3CA7-8E98-CDFB-0536D90BC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U.S. ALOCHOL CONSUMPTION DROPS 5% IN 2025 AS ECONOMIC PRESSURES SHIFT DRINKING HABITS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BIG BEERS ARE MAKING AN OUTSIZE BET ON TINY CANS OF BEER: JULY 2,  WSJ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APPEAL TO “MODERATION” DRINKERS * GLP-1 USERS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 2, NEW YORK TIMES “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SALES ARE SO LOW, CALIFORNIA WINERIES ARE BURNING THEIR VINEYARDS”</a:t>
            </a:r>
            <a:endParaRPr lang="en-US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 DATA CENTERS HAVE BEEN GREAT FOR THE STEEL INDUSTRY, NOW, A POWER CRISIS LOOMS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6 WSJ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51C32-ED1D-3586-0E3F-A7A79BFA6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471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CENTURY ALUMINUM TO INCREASE PRIMARY ALUMINUM PRODUCTION BY 10 PERCENT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17, RECYCLING TODAY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MISSOURI ALUMINUM SMELTER RESTART ANNOUNCED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2, RECYCLING TODAY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BALL STARTING CAN PRODUCTION AT NEW OREGON FACILITU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4, PACKAGING DIVE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HOW OKLAHOMA LANDED AMERICA’S FIRST ALUMINUM SMELTER IN HALF A CENTURY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APR 13, WSJ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NOTE: STRONG LOCAL OPPOSITION TO NEW SMELTER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QUIET SUPPORTERS OF INOLA’S ALUMINUM SMELTER ARE RUNNING THE SCHOOL DISTRICT AND CAREER TECH CENTER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JUNE 10, OKLAHOMA WATCH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INOLA HITS PAUSE ON SMELTER AFTER WEIGHING RESIDENT PUSHBACK, TRUMP SUPPORT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OKLAHOMA VOICE. JULY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US STEEL: ONCE ON THE BRINK, U.S. STEEL’S OLDEST PLANT IS GETTING A BIG RENOVATION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JUNE 9 WSJ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COCA  COLA EXPANDING USE OF GLASS WITH NEW FILLING LINE IN INDIANAPOLIS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u="non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WHEN OPENED, 3RD GLASS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840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ALUMINUM &amp; NATURAL HDPE’S MASSIVE LEAD CONTINUES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ALTHOUGH NHDPE CONTINUES TO WEAKEN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PET HAS NEVER BEEN THE LEAST VALUE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PET HAS NEVER BEEN AT ZERO VALUE: WAS IN MARCH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TWO MONTHS AT LEAST VALUE MARCH &amp; APRIL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ZERO ANY MORE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LESS VALUABLE THAM RMP ANY MORE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BIG STILL WOEFULLY LOW PRICED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49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BLUE LINE WITH COST OF RESIDUE DISPOSAL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$66.27 PER TON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GREEN LINE WITHOUT COST OF RESIDUE DISPOSAL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$83.71 PER TON</a:t>
            </a:r>
          </a:p>
          <a:p>
            <a:r>
              <a:rPr lang="en-US"/>
              <a:t>HIGHER PAPER, PLASTIC &amp; METAL PRICES PUSHED AVERAGE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2D93B-7ED0-A745-9AE2-22281CCF920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537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“HARD” DATA MEASURABLE IN DOLLARS OR WEIGHT, ETC, &amp; ARE “LAGGING” B/C DATA REFLECTS THE PAST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 SOURCES INCLUDE: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GDP: https://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www.bea.gov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/data/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gdp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/gross-domestic-product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INFLATION: CORE PCI  https://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www.bls.gov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/cpi/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MOST SINCE JUNE 2022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JOBS:  https://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www.bls.gov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news.release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/jolts.nr0.htm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FEWER PEOPLE QUITTING JOBS, LESS HIRING, WHITE COLLAR LAYOFFS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REAL DISPOSABLE PERSONAL INCOME: https://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fred.stlouisfed.org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/series/dspic96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REAL FINAL SALES TO DOMESTIC PURCHASERS: https://</a:t>
            </a:r>
            <a:r>
              <a:rPr lang="en-US" sz="1000" b="0" i="0" u="none" strike="noStrike" dirty="0" err="1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fred.stlouisfed.org</a:t>
            </a: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/series/A713RX1Q020SBEA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solidFill>
                  <a:srgbClr val="1E26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NOTE: JOB GAINS PRIMARILY IN HEALTHCARE &amp; SOCIAL ASSISTANCE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HOUSING PERMITS &amp; STARTS: https://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www.census.gov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/construction/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nrc</a:t>
            </a:r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/current/</a:t>
            </a:r>
            <a:r>
              <a:rPr lang="en-U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index.html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HOUSING CONSTRUCTION SPENDING: </a:t>
            </a:r>
            <a:r>
              <a:rPr lang="en-US" sz="1000" dirty="0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DOWN YOY:  https://</a:t>
            </a:r>
            <a:r>
              <a:rPr lang="en-US" sz="1000" dirty="0" err="1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www.census.gov</a:t>
            </a:r>
            <a:r>
              <a:rPr lang="en-US" sz="1000" dirty="0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/construction/c30/current/</a:t>
            </a:r>
            <a:r>
              <a:rPr lang="en-US" sz="1000" dirty="0" err="1"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index.html</a:t>
            </a:r>
            <a:endParaRPr lang="en-US" sz="1000" dirty="0">
              <a:solidFill>
                <a:srgbClr val="1155C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63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OF SUPPLY MANAGEMENT (MAY)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PURCHASING MANAGERS INDEX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 COMMENTS CAUTIOUS BUT MORE POSITIVE THAN NEGATIVE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 OVER CONTINUATION OF IRAN WAR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EXPANDING</a:t>
            </a:r>
          </a:p>
          <a:p>
            <a:pPr algn="l"/>
            <a:r>
              <a:rPr lang="en-US" sz="1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LMI: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“DOWN FROM JUNE WHICH WAS FASTEST SINCE SPRING 22. STILL HIGHT THAN ANY READINGS FROM 2023-2025.  THE SLOWDOWN IN EXPANSION STEMS SLOWER GROWT IN INVENTORY LEVELS.”  </a:t>
            </a: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US" sz="1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CASS (JUNE): OVERALL SHIPMENTS HAVE BEEN DECLINING SINCE THE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summer of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4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“SOFT” DATA IS  SPECULATIVE &amp; FORWARD-LOOKING</a:t>
            </a:r>
          </a:p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UMICH:  DOWN</a:t>
            </a:r>
            <a:endParaRPr lang="en-US" sz="12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CONFERENCE BOARD EDGED DOWN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ABOVE 2021 LOW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CONCERNS ABOUT HIGHER PRICES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EXPECTATIONS TUMBLED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CEO CONFIDENCE “PARTIAL REBOUND FROM Q2 SHARP DROP”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ASSOCIATION OF HOMEBUILDERS CONFIDENCE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 1% TO 35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35% OF BUILDERS CUT PRICES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AVERAGE PRICE REDUCTION 6%, SALES INCENTIVES AT 63%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17TH STRAIGHT MONTH SALES INCENTIVES ABOVE 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i="0" u="none" strike="noStrike" dirty="0">
                <a:solidFill>
                  <a:srgbClr val="3031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FEDERATION OF INDEPENDENT BUSINESSES OPTIMISM INDEX (JULY)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dirty="0">
                <a:solidFill>
                  <a:srgbClr val="3031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EXPECTATION UP EVEN AS INFLATOIN PRESSURE HIGH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879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PERCENT INCREASE IN IN SPENDING, THE HIGHEST GROWTH RATE IN THREE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308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343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214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U.S. ECONOMIC GROWTH SLOWED TO 1.5% IN SECOND QUARTER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30, WSJ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2556F-2C33-C840-AB2E-EF45796C499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6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7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14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7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58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4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6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1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8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4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B1124-6DA0-204A-B975-292D02C22BD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1CA7C-B88A-1E46-9785-FB608C9E2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9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nainc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aste360.com/" TargetMode="External"/><Relationship Id="rId4" Type="http://schemas.openxmlformats.org/officeDocument/2006/relationships/hyperlink" Target="https://resource-recycling.com/recycling/magazin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chazmiller9@gmail.co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anner for 2026 Recycling conference">
            <a:extLst>
              <a:ext uri="{FF2B5EF4-FFF2-40B4-BE49-F238E27FC236}">
                <a16:creationId xmlns:a16="http://schemas.microsoft.com/office/drawing/2014/main" id="{558FB37D-41A4-E749-7EEF-44F8DDE23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782" y="527538"/>
            <a:ext cx="9544827" cy="29014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03E381-8DB4-0629-F8B3-DFB45EFD1497}"/>
              </a:ext>
            </a:extLst>
          </p:cNvPr>
          <p:cNvSpPr txBox="1"/>
          <p:nvPr/>
        </p:nvSpPr>
        <p:spPr>
          <a:xfrm>
            <a:off x="345440" y="3429000"/>
            <a:ext cx="11541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Up, Down &amp; Sideways</a:t>
            </a:r>
            <a:br>
              <a:rPr lang="en-US" sz="36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Recycling Markets 2026</a:t>
            </a:r>
          </a:p>
          <a:p>
            <a:pPr algn="ctr"/>
            <a:r>
              <a:rPr lang="en-US" sz="36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Chaz Miller</a:t>
            </a:r>
          </a:p>
          <a:p>
            <a:pPr algn="ctr"/>
            <a:r>
              <a:rPr lang="en-US" sz="36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 2, 2026</a:t>
            </a:r>
          </a:p>
        </p:txBody>
      </p:sp>
    </p:spTree>
    <p:extLst>
      <p:ext uri="{BB962C8B-B14F-4D97-AF65-F5344CB8AC3E}">
        <p14:creationId xmlns:p14="http://schemas.microsoft.com/office/powerpoint/2010/main" val="1128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13E1-5038-9B7D-B2B8-F199884D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These &amp; </a:t>
            </a:r>
            <a:b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 They Go?</a:t>
            </a:r>
          </a:p>
        </p:txBody>
      </p:sp>
      <p:pic>
        <p:nvPicPr>
          <p:cNvPr id="29698" name="Picture 2" descr="Recycling and Trash Service at your single-family home - Montgomery County,  Maryland">
            <a:extLst>
              <a:ext uri="{FF2B5EF4-FFF2-40B4-BE49-F238E27FC236}">
                <a16:creationId xmlns:a16="http://schemas.microsoft.com/office/drawing/2014/main" id="{F6F3FA90-3D88-D343-1200-B3EEDCBFD4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97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5E29-CE9B-A979-C762-D6167DD4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</a:p>
        </p:txBody>
      </p:sp>
      <p:pic>
        <p:nvPicPr>
          <p:cNvPr id="5" name="Picture 2" descr="Aluminum Beverage Can with Lid, 12oz - All American 1930">
            <a:extLst>
              <a:ext uri="{FF2B5EF4-FFF2-40B4-BE49-F238E27FC236}">
                <a16:creationId xmlns:a16="http://schemas.microsoft.com/office/drawing/2014/main" id="{DA9D6BB2-5093-8947-17BE-E27195CB7F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2668637" cy="231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teel Bridges | 5 Iconic Builds From Around The Globe">
            <a:extLst>
              <a:ext uri="{FF2B5EF4-FFF2-40B4-BE49-F238E27FC236}">
                <a16:creationId xmlns:a16="http://schemas.microsoft.com/office/drawing/2014/main" id="{A63698C2-163C-E0BD-9EF0-950D6D9A4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838" y="1690688"/>
            <a:ext cx="2589162" cy="23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lored Glass Bottles">
            <a:extLst>
              <a:ext uri="{FF2B5EF4-FFF2-40B4-BE49-F238E27FC236}">
                <a16:creationId xmlns:a16="http://schemas.microsoft.com/office/drawing/2014/main" id="{63162F26-9940-4FD3-BA2E-CEB7810FC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90688"/>
            <a:ext cx="2589161" cy="23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S Smith, Indianapolis Schools Recyclable Boxes for Students | Waste360">
            <a:extLst>
              <a:ext uri="{FF2B5EF4-FFF2-40B4-BE49-F238E27FC236}">
                <a16:creationId xmlns:a16="http://schemas.microsoft.com/office/drawing/2014/main" id="{8C3089B6-5767-F443-AF43-A878EC83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161" y="1690688"/>
            <a:ext cx="2668638" cy="231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REENMAX Outdated Beverage Liquid Recycling PET Bottle Recycling Machine  Dewatering,Compacting, Extraction">
            <a:extLst>
              <a:ext uri="{FF2B5EF4-FFF2-40B4-BE49-F238E27FC236}">
                <a16:creationId xmlns:a16="http://schemas.microsoft.com/office/drawing/2014/main" id="{2C54AF83-B897-275F-5D08-67BB346B3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003109"/>
            <a:ext cx="2668637" cy="24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57225438-0E47-1625-58B7-3F0292BDF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838" y="4003106"/>
            <a:ext cx="2589161" cy="247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eed Queen | 7 Fun Uses for Empty Laundry Detergent Bottles">
            <a:extLst>
              <a:ext uri="{FF2B5EF4-FFF2-40B4-BE49-F238E27FC236}">
                <a16:creationId xmlns:a16="http://schemas.microsoft.com/office/drawing/2014/main" id="{2E0CDA4E-4DAB-5F84-256D-C3117B8C3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927" y="4003106"/>
            <a:ext cx="2589161" cy="24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Outdoor Rug Recycled Plastic - Lhasa Orange and Violet– Floorsome">
            <a:extLst>
              <a:ext uri="{FF2B5EF4-FFF2-40B4-BE49-F238E27FC236}">
                <a16:creationId xmlns:a16="http://schemas.microsoft.com/office/drawing/2014/main" id="{F911104B-8FB6-3C9C-F8F8-AE92B01E5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33" y="4003105"/>
            <a:ext cx="2522693" cy="248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43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1565-747E-E3B5-A5DA-1E1F93AF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 End of August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41CB-BAD7-4599-1A8A-1A7458814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49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up 4 down, 2 flat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OCC &amp; RMP up</a:t>
            </a:r>
          </a:p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nHDPE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cHDPE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PET and steel cans down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PP and aluminum cans flat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Retail economy weak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sales blah</a:t>
            </a: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slump continues</a:t>
            </a: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K-shaped economy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51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E1193-2997-8123-AA43-E3F3931B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 National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912D40-9853-8513-FE06-8104F4E8EC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0762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888D-08EB-DC70-BF69-38094832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RMP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38B9A8-754E-5207-022C-F165E116F5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9594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5CE1D-9097-37F3-BB8D-695BB967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HDPE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10C3436-C582-D229-5F15-A41B4FD7BC4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5302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5749-57D7-8A88-21B4-34A6CA85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CHDPE National</a:t>
            </a:r>
            <a:b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FE4F56-DF91-0B98-0D47-60308A72BA7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665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E7F7-5B82-E5FF-1998-8B7D5BCC6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0A67B1-3EFD-68A6-4324-CF45410028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870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96B77-6B6C-CC0C-415B-E0204D6E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288068-0F39-9C9F-3F6C-E23489613E8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727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AFAB-409E-D9F7-7ED6-674DDF6A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vs Plastic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FA847-8BF6-F7EE-9558-00B797992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Brown vs many colors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60% packaging vs 40%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Recycling since 1690 vs late 70’s</a:t>
            </a:r>
          </a:p>
        </p:txBody>
      </p:sp>
    </p:spTree>
    <p:extLst>
      <p:ext uri="{BB962C8B-B14F-4D97-AF65-F5344CB8AC3E}">
        <p14:creationId xmlns:p14="http://schemas.microsoft.com/office/powerpoint/2010/main" val="4280823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7E20-5F02-20B9-32AA-B6B9F4794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Aluminum Cans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5CBB16-D760-7B45-8429-AE4D8C1EFA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3643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EE7E-DD79-216C-569A-C63FF0488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Cans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 – 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20D8A72-9441-1D43-8CCD-201AD6C3DAE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7371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746F2-2E38-99C3-BDFE-3D8B92BD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Glass Bottles National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2026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AEB3C0-416C-94CA-AF1A-BEB69C80CD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610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F4FA9-3117-2EF4-B005-27712D9CE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The Retail Economy Going?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1C90-03EB-5D7D-997C-D4D10A2BD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Retail sales up 0.2%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Unit sales down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Off-price retailers doing well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Tariff refunds lowering some prices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53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93E0-7458-C1DF-3983-340AB8744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The Retail Economy Going?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DD17C-1D54-2FE0-FFCB-DEEE50992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Quarterly reports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“Consumers stressed, looking for bargains”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Fewer packages &amp; boxes needed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Impact SNAP cutbacks &amp; GLP-1 drugs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74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26E7-9001-246C-E26B-467123A89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787CA-BEA9-2A96-148E-15E0DDF43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“Dollar Tree and Dollar General Report Sales Gains as Shoppers Cut Costs”</a:t>
            </a:r>
          </a:p>
          <a:p>
            <a:pPr marL="0" indent="0" algn="ctr">
              <a:buNone/>
            </a:pPr>
            <a:endParaRPr lang="en-US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York  Times, Aug 27, 2026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8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6A40-F378-0DF1-5DA6-6AB56E1A3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Quote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92A39-5C4C-5621-4827-F74BF637E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4486274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“Over the last few years, many households, especially moderate- to lower-income families, have struggled with the higher cost of living — higher prices on essentials like groceries, rent, gas prices, etc. So our goal is to use the tariff refunds to give our customers a break.”</a:t>
            </a:r>
          </a:p>
          <a:p>
            <a:pPr marL="0" indent="0" algn="ctr">
              <a:buNone/>
            </a:pPr>
            <a:endParaRPr lang="en-US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O’Sullivan, CEO Burlington</a:t>
            </a:r>
            <a:endParaRPr lang="en-US" b="1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070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727E-4F77-BE1F-7B12-A6418C7F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Are Markets Headed?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022B31A-EBF8-8B0B-D3C3-38FF593B2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60" y="1825625"/>
            <a:ext cx="5592080" cy="4351338"/>
          </a:xfrm>
        </p:spPr>
      </p:pic>
    </p:spTree>
    <p:extLst>
      <p:ext uri="{BB962C8B-B14F-4D97-AF65-F5344CB8AC3E}">
        <p14:creationId xmlns:p14="http://schemas.microsoft.com/office/powerpoint/2010/main" val="2658623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26491"/>
            <a:ext cx="10515600" cy="1023000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Markets Beyond August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9491"/>
            <a:ext cx="10515600" cy="513705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prices should go up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Impact of box orders for holiday shopping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Increases &amp; decreases will vary more than normal regionally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825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2E106-9B57-B617-429A-1E43889C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Markets Beyond August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1DE55-5725-8C29-CC72-38E34E1E3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&amp; Glass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Aluminum prices up until Gulf States infrastructure repaired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Steel price driven by detinning &amp; tariffs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Glass unlikely to change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187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371C-D6A6-4A0B-10B5-73D82C80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Markets Beyond August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2BD80-D512-8FCD-DF30-7B6032C43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835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nHDPE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cHDPE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&amp; PP flat as demand stabilizes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Will virgin PE &amp; other resin prices go up or down?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PET’s stays low until beverage companies start buying</a:t>
            </a:r>
          </a:p>
        </p:txBody>
      </p:sp>
    </p:spTree>
    <p:extLst>
      <p:ext uri="{BB962C8B-B14F-4D97-AF65-F5344CB8AC3E}">
        <p14:creationId xmlns:p14="http://schemas.microsoft.com/office/powerpoint/2010/main" val="643115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1760C-24C7-2D9E-3D9F-34701622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Market Changes</a:t>
            </a:r>
            <a:b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C784E-D550-06FA-CC6C-FC46B9D64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Recycled content capacity up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Aluminum bets on non-alcohol beverages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New housing starts decline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K-shaped economy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Iran war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65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D6296-DCC1-1184-FE04-74CF78474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Reads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7AD69-9A9E-8EB5-355E-0C9A0346E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146"/>
            <a:ext cx="10515600" cy="515472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U.S. Consumer brands say chicken, soap and snacks  are selling better overseas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9 Wall Street Journal (WSJ)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U.S. consumers' real earnings have been falling: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10 Marketplace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Big Food’s biggest challenge: people who don’t want to eat anymore: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18 WSJ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 toy industry has best first-half performance in 6 years: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20 Retail Dive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Bain report cites ‘genuine volume contraction’ for US grocery: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24 Food Business News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While grocery prices rise, Walmart announces price cuts: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24 Marketplace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Packaging industry braces for impacts from U.S.-Canada trade war: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24 Packaging Dive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While grocery costs rise, Walmart announces price cuts: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 24 Marketplace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Timber was gold in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Suuth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—until a market collapse crushed the forest economy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Aug 28 WSJ</a:t>
            </a:r>
            <a:br>
              <a:rPr lang="en-US" sz="2000" dirty="0"/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661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 Include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5357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Marketplace: https://</a:t>
            </a:r>
            <a:r>
              <a:rPr lang="en-US" sz="200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www.marketplace.org</a:t>
            </a:r>
            <a:endParaRPr lang="en-US" sz="200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NERC Increased Capacity to Use Recycled Paper Final March 2024 https://</a:t>
            </a:r>
            <a:r>
              <a:rPr lang="en-US" sz="200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www.nerc.org</a:t>
            </a:r>
            <a:r>
              <a:rPr lang="en-US" sz="200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/nerc-releases-final-update-on-increased-capacity-to-use-recycled-paper</a:t>
            </a: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Packaging Dive: https://</a:t>
            </a:r>
            <a:r>
              <a:rPr lang="en-US" sz="200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www.packagingdive.com</a:t>
            </a:r>
            <a:endParaRPr lang="en-US" sz="200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Paper:  Moore &amp; Associates: Bill Moore: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www.marecycle.com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Paper:  RISI:  Hannah Zhao: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www.risiinfo.com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Plastic: Stina: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www.stinainc.com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Plastics News:  https://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www.plasticsnews.com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Recycling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Markets.net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: Christina Boulanger-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Bosley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www.recyclingmarket.net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Resource Recycling Magazine &amp; weekly Resource Recycling &amp; Plastic Recycling Update e-news: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resource-recycling.com/recycling/magazine/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Waste360: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https://www.waste360.com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Waste Dive:  https://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www.wastedive.com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03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Chaz Miller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chazmiller9@gmail.com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301-346-6507</a:t>
            </a:r>
          </a:p>
        </p:txBody>
      </p:sp>
    </p:spTree>
    <p:extLst>
      <p:ext uri="{BB962C8B-B14F-4D97-AF65-F5344CB8AC3E}">
        <p14:creationId xmlns:p14="http://schemas.microsoft.com/office/powerpoint/2010/main" val="2955285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0B2AB-1A5A-8412-57A2-FE347543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 Paper Market Drivers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39D39-67EB-422F-4658-5E4770EC3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</a:rPr>
              <a:t>“</a:t>
            </a: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only need to make so many boxes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 demand down since 2022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 sales of consumer products down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Containerboard &amp; boxboard operating rates strong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Mill inventories low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recycled content capacity led to virgin capacity closures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excess production capacity tightens markets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 price from companies to customers is going up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Inflation, fuel, electricity, recycled fiber prices, etc., going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49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A911-ECBD-C836-E3C7-E8BF5BB8B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b="1" noProof="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 Plastics Market Dri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95828-2C79-1583-5F48-4219C2587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433" y="1287625"/>
            <a:ext cx="10258329" cy="557037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b="1" u="sng" noProof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u="sng" noProof="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Supply? Demand? It all depends on the resin</a:t>
            </a:r>
            <a:endParaRPr lang="en-US" b="1" noProof="0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Strait of Hormuz closure cut off PE resin supply to Europe  </a:t>
            </a: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US virgin PE &amp; PP resin prices went up then down now?   </a:t>
            </a: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Cheap recycled rPET resin imports drowning rPET market demand</a:t>
            </a: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Seven rPET reclaimers closed</a:t>
            </a: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Supply of recyclable plastics stable</a:t>
            </a:r>
          </a:p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Demand for recyclable plastics from recycled content laws/commitments limited for cost reasons</a:t>
            </a:r>
          </a:p>
        </p:txBody>
      </p:sp>
    </p:spTree>
    <p:extLst>
      <p:ext uri="{BB962C8B-B14F-4D97-AF65-F5344CB8AC3E}">
        <p14:creationId xmlns:p14="http://schemas.microsoft.com/office/powerpoint/2010/main" val="305644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E5A98-28FA-9B61-FBA6-1B7F1BDD4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8CDC-C968-C266-360E-8FDFACDF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&amp; Glass Market Drivers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13B5D-3613-3F09-1AD8-B9E8D1168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&amp; Glass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Less demand for alcoholic beverages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Small “pony” cans new market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Aluminum expands non-alcoholic beverage markets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Steel production up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EAF companies strong Q2 reports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Steel companies hit by AI-driven electricity cost increases while benefitting from AI facility construction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700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EC440-0DC5-E235-C9AB-A05065494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&amp; Glass Market Drivers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6694D-105D-43D1-0C34-7BF494E38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Capacity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aluminum smelter to be built in Oklahoma, maybe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Novelis restarts Oswego NY aluminum hot mill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Ball starts can production at new Oregon facility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Century Aluminum adds capacity at Mt Holly SC smelter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Idled aluminum smelter to restart in Marston, MO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 Steel restarting Gary, IN tin mill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 Steel renovating oldest steel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Coca Cola adding new glass filling line in Indianapolis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43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03391-EDE5-8721-ABCE-D96735EB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Per Ton Value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2EA315D-3E38-C5AA-154D-06949D2CCA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9828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AD63-95AC-E704-6481-658E81F9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071" y="27547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NERC MRF Average Bale Price Per Ton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292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Q2 2019 – Q1 2026</a:t>
            </a:r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998CB38-F094-4D8D-6DD6-9CD47FB79A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54994"/>
            <a:ext cx="105156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305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2932-E772-BA29-6A66-8EE87F1B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500062"/>
            <a:ext cx="10853531" cy="94442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the Economy Going?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02403-BA9A-EAA6-56DA-69496A776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409"/>
            <a:ext cx="10515600" cy="47906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Hard” data is a mix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GDP up 1.5%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Consumer price index up 0.1% mom &amp; “core” 2.5%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Job growth down slightly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Unemployment down 0.1% to 4.1%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 final sales to domestic purchasers up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Housing new permits up, starts down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94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7226-F0BA-6603-6090-593C9AB7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341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The Economy Going?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2D206-E93F-68C4-2DC8-94F59F9E1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57170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“Soft” data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of Supply Management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Manufacturing up, still “growing”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New orders up, still “growing”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Production up, still “growing”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Employment up, “growing”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Prices down, still ”increasing”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Services flat, still “growing”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Logistics Managers Index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Down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Cass Freight Index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down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&amp; mom</a:t>
            </a:r>
          </a:p>
        </p:txBody>
      </p:sp>
    </p:spTree>
    <p:extLst>
      <p:ext uri="{BB962C8B-B14F-4D97-AF65-F5344CB8AC3E}">
        <p14:creationId xmlns:p14="http://schemas.microsoft.com/office/powerpoint/2010/main" val="1788600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65F6F-AA2A-10DA-AE5C-292124B6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Is the Economy Going?</a:t>
            </a:r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3948E-CB26-D200-90EE-1873C907D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”Soft” data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sentiment/confidence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Michigan: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dodwn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Conference Board: “edged down” for fourth month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CEO’s “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tumbled” Q2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NAHB Homebuilder confidence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Inched up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NFIB small business optimism index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 – finally above 52-year average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21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5407-1C36-35E6-3523-E5C40169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K-Shaped Recovery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1F9CB-1EF5-1C44-CFA8-A6264FC91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Express Sales, Profit Rise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Higher Card Member Spending </a:t>
            </a:r>
          </a:p>
          <a:p>
            <a:pPr marL="0" indent="0" algn="ctr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Street Journal, July 23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79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86E7-97F6-B519-1A99-F2873F16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Headline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A18E6-181D-A221-491D-A83B011F7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Grocery volumes contract for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fifth consecutive month, report finds</a:t>
            </a:r>
          </a:p>
          <a:p>
            <a:pPr marL="0" indent="0" algn="ctr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Grocery Dive, July 20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8300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95952-8C13-8C8F-D258-0614B367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Headline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BE38B-3FD1-A82C-CB70-A2A7FDDE3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Sales Are So Low,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Wineries Are Burning Their Vineyards</a:t>
            </a:r>
          </a:p>
          <a:p>
            <a:pPr marL="0" indent="0" algn="ctr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 Times, August 2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967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C12D-EA45-38A3-190B-9A0F75BA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Notable Quote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CF42-06E3-52FA-E8F8-9BB32AF41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consumer is muted, but stable.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consumer is looking for value.”</a:t>
            </a:r>
          </a:p>
          <a:p>
            <a:pPr marL="0" indent="0" algn="ctr">
              <a:buNone/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 Schulten, P&amp;G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Street Journal, July 30</a:t>
            </a:r>
          </a:p>
        </p:txBody>
      </p:sp>
    </p:spTree>
    <p:extLst>
      <p:ext uri="{BB962C8B-B14F-4D97-AF65-F5344CB8AC3E}">
        <p14:creationId xmlns:p14="http://schemas.microsoft.com/office/powerpoint/2010/main" val="44814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833533</TotalTime>
  <Words>4171</Words>
  <Application>Microsoft Macintosh PowerPoint</Application>
  <PresentationFormat>Widescreen</PresentationFormat>
  <Paragraphs>580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What Are These &amp;  Where Do They Go?</vt:lpstr>
      <vt:lpstr>Products</vt:lpstr>
      <vt:lpstr>Key Points End of August</vt:lpstr>
      <vt:lpstr>OCC National  January 2020 – August 2026</vt:lpstr>
      <vt:lpstr>RMP National January 2020 – August 2026</vt:lpstr>
      <vt:lpstr>Natural HDPE National  January 2020 – August 2026</vt:lpstr>
      <vt:lpstr>CHDPE National January 2020 – August 2026</vt:lpstr>
      <vt:lpstr>PP National January 2020 –August 2026</vt:lpstr>
      <vt:lpstr>PET National January 2020 – August 2026</vt:lpstr>
      <vt:lpstr>Paper vs Plastic</vt:lpstr>
      <vt:lpstr>Aluminum Cans National January 2020 – August 2026</vt:lpstr>
      <vt:lpstr>Steel Cans National January 2020 – August 2026</vt:lpstr>
      <vt:lpstr>Glass Bottles National August 2026</vt:lpstr>
      <vt:lpstr>Where Is The Retail Economy Going?</vt:lpstr>
      <vt:lpstr>Where Is The Retail Economy Going?</vt:lpstr>
      <vt:lpstr>Notable Headline</vt:lpstr>
      <vt:lpstr>Notable Quote</vt:lpstr>
      <vt:lpstr>Where Are Markets Headed?</vt:lpstr>
      <vt:lpstr> Markets Beyond August </vt:lpstr>
      <vt:lpstr>Markets Beyond August</vt:lpstr>
      <vt:lpstr>Markets Beyond August</vt:lpstr>
      <vt:lpstr>Major Market Changes 2020-2026</vt:lpstr>
      <vt:lpstr>Good Reads</vt:lpstr>
      <vt:lpstr>Sources Include</vt:lpstr>
      <vt:lpstr>Contact </vt:lpstr>
      <vt:lpstr>Recycled Paper Market Drivers</vt:lpstr>
      <vt:lpstr>Recycled Plastics Market Drivers</vt:lpstr>
      <vt:lpstr>Metal &amp; Glass Market Drivers</vt:lpstr>
      <vt:lpstr>Metal &amp; Glass Market Drivers</vt:lpstr>
      <vt:lpstr>National Per Ton Value</vt:lpstr>
      <vt:lpstr>NERC MRF Average Bale Price Per Ton  Q2 2019 – Q1 2026</vt:lpstr>
      <vt:lpstr>Where Is the Economy Going?</vt:lpstr>
      <vt:lpstr>Where Is The Economy Going?</vt:lpstr>
      <vt:lpstr>Where Is the Economy Going?</vt:lpstr>
      <vt:lpstr>K-Shaped Recovery</vt:lpstr>
      <vt:lpstr>Notable Headline</vt:lpstr>
      <vt:lpstr>Notable Headline</vt:lpstr>
      <vt:lpstr>Notable Quote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Recycling Markets in the Age of Covid</dc:title>
  <dc:creator>Microsoft Office User</dc:creator>
  <cp:lastModifiedBy>Arlene Gottlieb</cp:lastModifiedBy>
  <cp:revision>4087</cp:revision>
  <cp:lastPrinted>2026-08-28T19:29:45Z</cp:lastPrinted>
  <dcterms:created xsi:type="dcterms:W3CDTF">2021-03-15T16:46:31Z</dcterms:created>
  <dcterms:modified xsi:type="dcterms:W3CDTF">2026-08-28T20:59:30Z</dcterms:modified>
</cp:coreProperties>
</file>