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8" r:id="rId2"/>
    <p:sldId id="349" r:id="rId3"/>
    <p:sldId id="350" r:id="rId4"/>
    <p:sldId id="363" r:id="rId5"/>
    <p:sldId id="302" r:id="rId6"/>
    <p:sldId id="351" r:id="rId7"/>
    <p:sldId id="347" r:id="rId8"/>
    <p:sldId id="355" r:id="rId9"/>
    <p:sldId id="356" r:id="rId10"/>
    <p:sldId id="369" r:id="rId11"/>
    <p:sldId id="372" r:id="rId12"/>
    <p:sldId id="371" r:id="rId13"/>
    <p:sldId id="343" r:id="rId14"/>
    <p:sldId id="354" r:id="rId15"/>
    <p:sldId id="364" r:id="rId16"/>
    <p:sldId id="375" r:id="rId17"/>
    <p:sldId id="376" r:id="rId18"/>
    <p:sldId id="368" r:id="rId19"/>
    <p:sldId id="377" r:id="rId20"/>
    <p:sldId id="370" r:id="rId21"/>
    <p:sldId id="352" r:id="rId22"/>
    <p:sldId id="367" r:id="rId23"/>
    <p:sldId id="365" r:id="rId24"/>
    <p:sldId id="378" r:id="rId25"/>
    <p:sldId id="379" r:id="rId26"/>
    <p:sldId id="380" r:id="rId27"/>
    <p:sldId id="381" r:id="rId28"/>
    <p:sldId id="382" r:id="rId29"/>
    <p:sldId id="357" r:id="rId30"/>
  </p:sldIdLst>
  <p:sldSz cx="9144000" cy="6858000" type="screen4x3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A10F2C-9371-4D41-96F7-3872FB038F92}" v="28" dt="2026-08-31T11:25:29.132"/>
    <p1510:client id="{8FC1A4AF-3734-4CB9-A5D4-8641FBB0D7DF}" v="145" dt="2026-08-30T19:58:54.9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4660"/>
  </p:normalViewPr>
  <p:slideViewPr>
    <p:cSldViewPr>
      <p:cViewPr varScale="1">
        <p:scale>
          <a:sx n="56" d="100"/>
          <a:sy n="56" d="100"/>
        </p:scale>
        <p:origin x="145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Pelz" userId="S::dpelz@pioneerintl.com::267b74f6-4d66-4dc0-9037-2bcc2da80331" providerId="AD" clId="Web-{B69CDA9E-CEA9-0A0E-C7EC-83507D0D30BF}"/>
    <pc:docChg chg="modSld">
      <pc:chgData name="David Pelz" userId="S::dpelz@pioneerintl.com::267b74f6-4d66-4dc0-9037-2bcc2da80331" providerId="AD" clId="Web-{B69CDA9E-CEA9-0A0E-C7EC-83507D0D30BF}" dt="2026-08-28T17:24:08.256" v="85" actId="20577"/>
      <pc:docMkLst>
        <pc:docMk/>
      </pc:docMkLst>
      <pc:sldChg chg="modSp">
        <pc:chgData name="David Pelz" userId="S::dpelz@pioneerintl.com::267b74f6-4d66-4dc0-9037-2bcc2da80331" providerId="AD" clId="Web-{B69CDA9E-CEA9-0A0E-C7EC-83507D0D30BF}" dt="2026-08-28T17:24:08.256" v="85" actId="20577"/>
        <pc:sldMkLst>
          <pc:docMk/>
          <pc:sldMk cId="4050241543" sldId="343"/>
        </pc:sldMkLst>
        <pc:spChg chg="mod">
          <ac:chgData name="David Pelz" userId="S::dpelz@pioneerintl.com::267b74f6-4d66-4dc0-9037-2bcc2da80331" providerId="AD" clId="Web-{B69CDA9E-CEA9-0A0E-C7EC-83507D0D30BF}" dt="2026-08-28T17:24:08.256" v="85" actId="20577"/>
          <ac:spMkLst>
            <pc:docMk/>
            <pc:sldMk cId="4050241543" sldId="343"/>
            <ac:spMk id="8" creationId="{C15E065B-B5DE-49D1-8D85-665A6C89614B}"/>
          </ac:spMkLst>
        </pc:spChg>
      </pc:sldChg>
      <pc:sldChg chg="addSp delSp modSp mod setBg">
        <pc:chgData name="David Pelz" userId="S::dpelz@pioneerintl.com::267b74f6-4d66-4dc0-9037-2bcc2da80331" providerId="AD" clId="Web-{B69CDA9E-CEA9-0A0E-C7EC-83507D0D30BF}" dt="2026-08-28T17:22:31.034" v="63" actId="14100"/>
        <pc:sldMkLst>
          <pc:docMk/>
          <pc:sldMk cId="2724979140" sldId="347"/>
        </pc:sldMkLst>
        <pc:spChg chg="mod">
          <ac:chgData name="David Pelz" userId="S::dpelz@pioneerintl.com::267b74f6-4d66-4dc0-9037-2bcc2da80331" providerId="AD" clId="Web-{B69CDA9E-CEA9-0A0E-C7EC-83507D0D30BF}" dt="2026-08-28T17:21:11.062" v="46" actId="20577"/>
          <ac:spMkLst>
            <pc:docMk/>
            <pc:sldMk cId="2724979140" sldId="347"/>
            <ac:spMk id="3" creationId="{BF2D8B57-64F2-4757-A4D5-829C24503563}"/>
          </ac:spMkLst>
        </pc:spChg>
        <pc:spChg chg="add">
          <ac:chgData name="David Pelz" userId="S::dpelz@pioneerintl.com::267b74f6-4d66-4dc0-9037-2bcc2da80331" providerId="AD" clId="Web-{B69CDA9E-CEA9-0A0E-C7EC-83507D0D30BF}" dt="2026-08-28T17:20:27.373" v="42"/>
          <ac:spMkLst>
            <pc:docMk/>
            <pc:sldMk cId="2724979140" sldId="347"/>
            <ac:spMk id="3082" creationId="{78BA5F19-D5E1-4ECC-BEC2-DF7AEDFD7C50}"/>
          </ac:spMkLst>
        </pc:spChg>
        <pc:spChg chg="add">
          <ac:chgData name="David Pelz" userId="S::dpelz@pioneerintl.com::267b74f6-4d66-4dc0-9037-2bcc2da80331" providerId="AD" clId="Web-{B69CDA9E-CEA9-0A0E-C7EC-83507D0D30BF}" dt="2026-08-28T17:20:27.373" v="42"/>
          <ac:spMkLst>
            <pc:docMk/>
            <pc:sldMk cId="2724979140" sldId="347"/>
            <ac:spMk id="3084" creationId="{BB4D578A-F2C4-4EA9-A811-B48E66D63696}"/>
          </ac:spMkLst>
        </pc:spChg>
        <pc:picChg chg="mod">
          <ac:chgData name="David Pelz" userId="S::dpelz@pioneerintl.com::267b74f6-4d66-4dc0-9037-2bcc2da80331" providerId="AD" clId="Web-{B69CDA9E-CEA9-0A0E-C7EC-83507D0D30BF}" dt="2026-08-28T17:22:25.987" v="62" actId="14100"/>
          <ac:picMkLst>
            <pc:docMk/>
            <pc:sldMk cId="2724979140" sldId="347"/>
            <ac:picMk id="2" creationId="{89B5F704-30C3-DA31-9058-15C22D5AA2ED}"/>
          </ac:picMkLst>
        </pc:picChg>
      </pc:sldChg>
      <pc:sldChg chg="modSp">
        <pc:chgData name="David Pelz" userId="S::dpelz@pioneerintl.com::267b74f6-4d66-4dc0-9037-2bcc2da80331" providerId="AD" clId="Web-{B69CDA9E-CEA9-0A0E-C7EC-83507D0D30BF}" dt="2026-08-28T17:19:44.809" v="40" actId="20577"/>
        <pc:sldMkLst>
          <pc:docMk/>
          <pc:sldMk cId="3094766454" sldId="355"/>
        </pc:sldMkLst>
        <pc:spChg chg="mod">
          <ac:chgData name="David Pelz" userId="S::dpelz@pioneerintl.com::267b74f6-4d66-4dc0-9037-2bcc2da80331" providerId="AD" clId="Web-{B69CDA9E-CEA9-0A0E-C7EC-83507D0D30BF}" dt="2026-08-28T17:19:44.809" v="40" actId="20577"/>
          <ac:spMkLst>
            <pc:docMk/>
            <pc:sldMk cId="3094766454" sldId="355"/>
            <ac:spMk id="2" creationId="{AB4484EA-F4D2-4247-BC6D-EC4458CB105B}"/>
          </ac:spMkLst>
        </pc:spChg>
      </pc:sldChg>
      <pc:sldChg chg="modSp">
        <pc:chgData name="David Pelz" userId="S::dpelz@pioneerintl.com::267b74f6-4d66-4dc0-9037-2bcc2da80331" providerId="AD" clId="Web-{B69CDA9E-CEA9-0A0E-C7EC-83507D0D30BF}" dt="2026-08-28T17:23:12.129" v="84" actId="20577"/>
        <pc:sldMkLst>
          <pc:docMk/>
          <pc:sldMk cId="933196194" sldId="356"/>
        </pc:sldMkLst>
      </pc:sldChg>
      <pc:sldChg chg="modSp">
        <pc:chgData name="David Pelz" userId="S::dpelz@pioneerintl.com::267b74f6-4d66-4dc0-9037-2bcc2da80331" providerId="AD" clId="Web-{B69CDA9E-CEA9-0A0E-C7EC-83507D0D30BF}" dt="2026-08-28T17:18:29.573" v="19" actId="20577"/>
        <pc:sldMkLst>
          <pc:docMk/>
          <pc:sldMk cId="423239461" sldId="363"/>
        </pc:sldMkLst>
        <pc:spChg chg="mod">
          <ac:chgData name="David Pelz" userId="S::dpelz@pioneerintl.com::267b74f6-4d66-4dc0-9037-2bcc2da80331" providerId="AD" clId="Web-{B69CDA9E-CEA9-0A0E-C7EC-83507D0D30BF}" dt="2026-08-28T17:18:29.573" v="19" actId="20577"/>
          <ac:spMkLst>
            <pc:docMk/>
            <pc:sldMk cId="423239461" sldId="363"/>
            <ac:spMk id="3" creationId="{EB460D72-82C0-05F7-F989-4EA0CE716F0C}"/>
          </ac:spMkLst>
        </pc:spChg>
      </pc:sldChg>
    </pc:docChg>
  </pc:docChgLst>
  <pc:docChgLst>
    <pc:chgData name="David Pelz" userId="267b74f6-4d66-4dc0-9037-2bcc2da80331" providerId="ADAL" clId="{CDAE157A-E9D0-4618-882A-E706F9BB4B22}"/>
    <pc:docChg chg="undo custSel addSld delSld modSld sldOrd modNotesMaster modHandout">
      <pc:chgData name="David Pelz" userId="267b74f6-4d66-4dc0-9037-2bcc2da80331" providerId="ADAL" clId="{CDAE157A-E9D0-4618-882A-E706F9BB4B22}" dt="2026-08-31T11:25:29.132" v="7350" actId="21"/>
      <pc:docMkLst>
        <pc:docMk/>
      </pc:docMkLst>
      <pc:sldChg chg="modSp mod">
        <pc:chgData name="David Pelz" userId="267b74f6-4d66-4dc0-9037-2bcc2da80331" providerId="ADAL" clId="{CDAE157A-E9D0-4618-882A-E706F9BB4B22}" dt="2026-08-30T19:53:44.968" v="6974" actId="20577"/>
        <pc:sldMkLst>
          <pc:docMk/>
          <pc:sldMk cId="1029533218" sldId="268"/>
        </pc:sldMkLst>
        <pc:spChg chg="mod">
          <ac:chgData name="David Pelz" userId="267b74f6-4d66-4dc0-9037-2bcc2da80331" providerId="ADAL" clId="{CDAE157A-E9D0-4618-882A-E706F9BB4B22}" dt="2026-08-30T19:53:44.968" v="6974" actId="20577"/>
          <ac:spMkLst>
            <pc:docMk/>
            <pc:sldMk cId="1029533218" sldId="268"/>
            <ac:spMk id="3" creationId="{00000000-0000-0000-0000-000000000000}"/>
          </ac:spMkLst>
        </pc:spChg>
      </pc:sldChg>
      <pc:sldChg chg="delSp del setBg">
        <pc:chgData name="David Pelz" userId="267b74f6-4d66-4dc0-9037-2bcc2da80331" providerId="ADAL" clId="{CDAE157A-E9D0-4618-882A-E706F9BB4B22}" dt="2026-08-30T19:49:20.904" v="6862" actId="2696"/>
        <pc:sldMkLst>
          <pc:docMk/>
          <pc:sldMk cId="3320141695" sldId="287"/>
        </pc:sldMkLst>
      </pc:sldChg>
      <pc:sldChg chg="delSp del setBg">
        <pc:chgData name="David Pelz" userId="267b74f6-4d66-4dc0-9037-2bcc2da80331" providerId="ADAL" clId="{CDAE157A-E9D0-4618-882A-E706F9BB4B22}" dt="2026-08-30T19:48:44.655" v="6858" actId="2696"/>
        <pc:sldMkLst>
          <pc:docMk/>
          <pc:sldMk cId="1282564383" sldId="297"/>
        </pc:sldMkLst>
      </pc:sldChg>
      <pc:sldChg chg="addSp delSp modSp add mod ord setBg">
        <pc:chgData name="David Pelz" userId="267b74f6-4d66-4dc0-9037-2bcc2da80331" providerId="ADAL" clId="{CDAE157A-E9D0-4618-882A-E706F9BB4B22}" dt="2026-08-30T19:21:21.071" v="5573"/>
        <pc:sldMkLst>
          <pc:docMk/>
          <pc:sldMk cId="0" sldId="302"/>
        </pc:sldMkLst>
        <pc:spChg chg="mod">
          <ac:chgData name="David Pelz" userId="267b74f6-4d66-4dc0-9037-2bcc2da80331" providerId="ADAL" clId="{CDAE157A-E9D0-4618-882A-E706F9BB4B22}" dt="2026-08-30T18:28:55.046" v="5460" actId="20577"/>
          <ac:spMkLst>
            <pc:docMk/>
            <pc:sldMk cId="0" sldId="302"/>
            <ac:spMk id="12" creationId="{A8D71857-9EDA-3540-9141-C35923A84C1C}"/>
          </ac:spMkLst>
        </pc:spChg>
        <pc:spChg chg="add del mod">
          <ac:chgData name="David Pelz" userId="267b74f6-4d66-4dc0-9037-2bcc2da80331" providerId="ADAL" clId="{CDAE157A-E9D0-4618-882A-E706F9BB4B22}" dt="2026-08-30T18:25:50.303" v="5439"/>
          <ac:spMkLst>
            <pc:docMk/>
            <pc:sldMk cId="0" sldId="302"/>
            <ac:spMk id="19" creationId="{9C21B8A8-9FC0-E77B-7A00-FD404971A2B3}"/>
          </ac:spMkLst>
        </pc:spChg>
        <pc:spChg chg="mod">
          <ac:chgData name="David Pelz" userId="267b74f6-4d66-4dc0-9037-2bcc2da80331" providerId="ADAL" clId="{CDAE157A-E9D0-4618-882A-E706F9BB4B22}" dt="2026-08-30T18:25:24.316" v="5433"/>
          <ac:spMkLst>
            <pc:docMk/>
            <pc:sldMk cId="0" sldId="302"/>
            <ac:spMk id="110640" creationId="{59D8E19A-DE38-CB2A-A586-5B72AE8F9EC0}"/>
          </ac:spMkLst>
        </pc:spChg>
        <pc:spChg chg="mod">
          <ac:chgData name="David Pelz" userId="267b74f6-4d66-4dc0-9037-2bcc2da80331" providerId="ADAL" clId="{CDAE157A-E9D0-4618-882A-E706F9BB4B22}" dt="2026-08-30T18:25:24.316" v="5433"/>
          <ac:spMkLst>
            <pc:docMk/>
            <pc:sldMk cId="0" sldId="302"/>
            <ac:spMk id="110643" creationId="{733E6CB7-AA3B-2BC6-E7B0-2F0FBA347CB8}"/>
          </ac:spMkLst>
        </pc:spChg>
        <pc:spChg chg="mod">
          <ac:chgData name="David Pelz" userId="267b74f6-4d66-4dc0-9037-2bcc2da80331" providerId="ADAL" clId="{CDAE157A-E9D0-4618-882A-E706F9BB4B22}" dt="2026-08-30T18:25:24.316" v="5433"/>
          <ac:spMkLst>
            <pc:docMk/>
            <pc:sldMk cId="0" sldId="302"/>
            <ac:spMk id="110653" creationId="{E918C1DD-206B-A981-F1BD-44418D32717A}"/>
          </ac:spMkLst>
        </pc:spChg>
        <pc:spChg chg="mod">
          <ac:chgData name="David Pelz" userId="267b74f6-4d66-4dc0-9037-2bcc2da80331" providerId="ADAL" clId="{CDAE157A-E9D0-4618-882A-E706F9BB4B22}" dt="2026-08-30T18:25:24.316" v="5433"/>
          <ac:spMkLst>
            <pc:docMk/>
            <pc:sldMk cId="0" sldId="302"/>
            <ac:spMk id="110680" creationId="{7D6FB585-4D36-293D-8992-7A90E9A799E2}"/>
          </ac:spMkLst>
        </pc:spChg>
        <pc:spChg chg="mod">
          <ac:chgData name="David Pelz" userId="267b74f6-4d66-4dc0-9037-2bcc2da80331" providerId="ADAL" clId="{CDAE157A-E9D0-4618-882A-E706F9BB4B22}" dt="2026-08-30T18:25:24.316" v="5433"/>
          <ac:spMkLst>
            <pc:docMk/>
            <pc:sldMk cId="0" sldId="302"/>
            <ac:spMk id="110695" creationId="{9DCA9AF1-E0F8-9156-9D61-C91B845259E2}"/>
          </ac:spMkLst>
        </pc:spChg>
        <pc:spChg chg="mod">
          <ac:chgData name="David Pelz" userId="267b74f6-4d66-4dc0-9037-2bcc2da80331" providerId="ADAL" clId="{CDAE157A-E9D0-4618-882A-E706F9BB4B22}" dt="2026-08-30T18:25:24.316" v="5433"/>
          <ac:spMkLst>
            <pc:docMk/>
            <pc:sldMk cId="0" sldId="302"/>
            <ac:spMk id="110715" creationId="{F28CC4AB-9425-9E78-7054-A2F329BD68EE}"/>
          </ac:spMkLst>
        </pc:spChg>
        <pc:spChg chg="mod">
          <ac:chgData name="David Pelz" userId="267b74f6-4d66-4dc0-9037-2bcc2da80331" providerId="ADAL" clId="{CDAE157A-E9D0-4618-882A-E706F9BB4B22}" dt="2026-08-30T18:25:24.316" v="5433"/>
          <ac:spMkLst>
            <pc:docMk/>
            <pc:sldMk cId="0" sldId="302"/>
            <ac:spMk id="110742" creationId="{C76B7AD7-D0F4-2CB3-3AFC-FB66A3AA07E5}"/>
          </ac:spMkLst>
        </pc:spChg>
        <pc:spChg chg="mod">
          <ac:chgData name="David Pelz" userId="267b74f6-4d66-4dc0-9037-2bcc2da80331" providerId="ADAL" clId="{CDAE157A-E9D0-4618-882A-E706F9BB4B22}" dt="2026-08-30T18:25:24.316" v="5433"/>
          <ac:spMkLst>
            <pc:docMk/>
            <pc:sldMk cId="0" sldId="302"/>
            <ac:spMk id="110745" creationId="{47995D9C-7ACF-52F2-1280-917C848D523E}"/>
          </ac:spMkLst>
        </pc:spChg>
        <pc:spChg chg="mod">
          <ac:chgData name="David Pelz" userId="267b74f6-4d66-4dc0-9037-2bcc2da80331" providerId="ADAL" clId="{CDAE157A-E9D0-4618-882A-E706F9BB4B22}" dt="2026-08-30T18:25:24.316" v="5433"/>
          <ac:spMkLst>
            <pc:docMk/>
            <pc:sldMk cId="0" sldId="302"/>
            <ac:spMk id="110747" creationId="{027027E5-5D86-F833-2931-C225CAF76573}"/>
          </ac:spMkLst>
        </pc:spChg>
        <pc:spChg chg="mod">
          <ac:chgData name="David Pelz" userId="267b74f6-4d66-4dc0-9037-2bcc2da80331" providerId="ADAL" clId="{CDAE157A-E9D0-4618-882A-E706F9BB4B22}" dt="2026-08-30T18:25:24.316" v="5433"/>
          <ac:spMkLst>
            <pc:docMk/>
            <pc:sldMk cId="0" sldId="302"/>
            <ac:spMk id="110752" creationId="{B8AF9AF0-D1FA-8942-DD28-C8650D67950D}"/>
          </ac:spMkLst>
        </pc:spChg>
        <pc:spChg chg="del">
          <ac:chgData name="David Pelz" userId="267b74f6-4d66-4dc0-9037-2bcc2da80331" providerId="ADAL" clId="{CDAE157A-E9D0-4618-882A-E706F9BB4B22}" dt="2026-08-30T18:25:43.108" v="5436" actId="478"/>
          <ac:spMkLst>
            <pc:docMk/>
            <pc:sldMk cId="0" sldId="302"/>
            <ac:spMk id="110755" creationId="{74B5C9D4-EAB5-15CB-5C61-F69C9D81E36A}"/>
          </ac:spMkLst>
        </pc:spChg>
        <pc:spChg chg="mod">
          <ac:chgData name="David Pelz" userId="267b74f6-4d66-4dc0-9037-2bcc2da80331" providerId="ADAL" clId="{CDAE157A-E9D0-4618-882A-E706F9BB4B22}" dt="2026-08-30T18:26:21.227" v="5442" actId="207"/>
          <ac:spMkLst>
            <pc:docMk/>
            <pc:sldMk cId="0" sldId="302"/>
            <ac:spMk id="110756" creationId="{B3658531-C17B-B670-CD09-DBCCF1C507CC}"/>
          </ac:spMkLst>
        </pc:spChg>
      </pc:sldChg>
      <pc:sldChg chg="addSp delSp modSp add del mod setBg">
        <pc:chgData name="David Pelz" userId="267b74f6-4d66-4dc0-9037-2bcc2da80331" providerId="ADAL" clId="{CDAE157A-E9D0-4618-882A-E706F9BB4B22}" dt="2026-08-30T18:23:18.250" v="5429" actId="2696"/>
        <pc:sldMkLst>
          <pc:docMk/>
          <pc:sldMk cId="3617354159" sldId="318"/>
        </pc:sldMkLst>
        <pc:spChg chg="mod">
          <ac:chgData name="David Pelz" userId="267b74f6-4d66-4dc0-9037-2bcc2da80331" providerId="ADAL" clId="{CDAE157A-E9D0-4618-882A-E706F9BB4B22}" dt="2026-08-30T18:21:08.758" v="5413"/>
          <ac:spMkLst>
            <pc:docMk/>
            <pc:sldMk cId="3617354159" sldId="318"/>
            <ac:spMk id="13" creationId="{454A8058-3DAA-28FC-18CB-4DE1C53B9C5D}"/>
          </ac:spMkLst>
        </pc:spChg>
        <pc:spChg chg="mod">
          <ac:chgData name="David Pelz" userId="267b74f6-4d66-4dc0-9037-2bcc2da80331" providerId="ADAL" clId="{CDAE157A-E9D0-4618-882A-E706F9BB4B22}" dt="2026-08-30T18:19:59.200" v="5406"/>
          <ac:spMkLst>
            <pc:docMk/>
            <pc:sldMk cId="3617354159" sldId="318"/>
            <ac:spMk id="110630" creationId="{446F20D6-F230-F9E3-99B3-CE1D25DB7CCE}"/>
          </ac:spMkLst>
        </pc:spChg>
        <pc:spChg chg="mod">
          <ac:chgData name="David Pelz" userId="267b74f6-4d66-4dc0-9037-2bcc2da80331" providerId="ADAL" clId="{CDAE157A-E9D0-4618-882A-E706F9BB4B22}" dt="2026-08-30T18:19:59.200" v="5406"/>
          <ac:spMkLst>
            <pc:docMk/>
            <pc:sldMk cId="3617354159" sldId="318"/>
            <ac:spMk id="110635" creationId="{7E663AA7-994F-A83D-886D-9F61139732E1}"/>
          </ac:spMkLst>
        </pc:spChg>
        <pc:spChg chg="mod">
          <ac:chgData name="David Pelz" userId="267b74f6-4d66-4dc0-9037-2bcc2da80331" providerId="ADAL" clId="{CDAE157A-E9D0-4618-882A-E706F9BB4B22}" dt="2026-08-30T18:21:08.758" v="5413"/>
          <ac:spMkLst>
            <pc:docMk/>
            <pc:sldMk cId="3617354159" sldId="318"/>
            <ac:spMk id="110644" creationId="{C5359BA0-FE19-6B0D-3843-FCDB6FCCD2C4}"/>
          </ac:spMkLst>
        </pc:spChg>
        <pc:spChg chg="mod">
          <ac:chgData name="David Pelz" userId="267b74f6-4d66-4dc0-9037-2bcc2da80331" providerId="ADAL" clId="{CDAE157A-E9D0-4618-882A-E706F9BB4B22}" dt="2026-08-30T18:21:08.758" v="5413"/>
          <ac:spMkLst>
            <pc:docMk/>
            <pc:sldMk cId="3617354159" sldId="318"/>
            <ac:spMk id="110646" creationId="{7C32A3E0-03F1-2936-5098-071CDD839CCC}"/>
          </ac:spMkLst>
        </pc:spChg>
        <pc:spChg chg="mod">
          <ac:chgData name="David Pelz" userId="267b74f6-4d66-4dc0-9037-2bcc2da80331" providerId="ADAL" clId="{CDAE157A-E9D0-4618-882A-E706F9BB4B22}" dt="2026-08-30T18:19:59.200" v="5406"/>
          <ac:spMkLst>
            <pc:docMk/>
            <pc:sldMk cId="3617354159" sldId="318"/>
            <ac:spMk id="110651" creationId="{07A9A10C-518A-A94C-BC3F-452EE4060AE1}"/>
          </ac:spMkLst>
        </pc:spChg>
        <pc:spChg chg="mod">
          <ac:chgData name="David Pelz" userId="267b74f6-4d66-4dc0-9037-2bcc2da80331" providerId="ADAL" clId="{CDAE157A-E9D0-4618-882A-E706F9BB4B22}" dt="2026-08-30T18:21:08.758" v="5413"/>
          <ac:spMkLst>
            <pc:docMk/>
            <pc:sldMk cId="3617354159" sldId="318"/>
            <ac:spMk id="110674" creationId="{E3D6AAB7-2B01-BBC6-A50B-D2F34D1A87B8}"/>
          </ac:spMkLst>
        </pc:spChg>
        <pc:spChg chg="mod">
          <ac:chgData name="David Pelz" userId="267b74f6-4d66-4dc0-9037-2bcc2da80331" providerId="ADAL" clId="{CDAE157A-E9D0-4618-882A-E706F9BB4B22}" dt="2026-08-30T18:21:08.758" v="5413"/>
          <ac:spMkLst>
            <pc:docMk/>
            <pc:sldMk cId="3617354159" sldId="318"/>
            <ac:spMk id="110678" creationId="{F1E8C904-6621-0D36-B6D5-C5FFA102B4C5}"/>
          </ac:spMkLst>
        </pc:spChg>
        <pc:spChg chg="mod">
          <ac:chgData name="David Pelz" userId="267b74f6-4d66-4dc0-9037-2bcc2da80331" providerId="ADAL" clId="{CDAE157A-E9D0-4618-882A-E706F9BB4B22}" dt="2026-08-30T18:19:59.200" v="5406"/>
          <ac:spMkLst>
            <pc:docMk/>
            <pc:sldMk cId="3617354159" sldId="318"/>
            <ac:spMk id="110679" creationId="{730AEBD7-A08E-308F-CF40-8344282E21D5}"/>
          </ac:spMkLst>
        </pc:spChg>
        <pc:spChg chg="mod">
          <ac:chgData name="David Pelz" userId="267b74f6-4d66-4dc0-9037-2bcc2da80331" providerId="ADAL" clId="{CDAE157A-E9D0-4618-882A-E706F9BB4B22}" dt="2026-08-30T18:19:59.200" v="5406"/>
          <ac:spMkLst>
            <pc:docMk/>
            <pc:sldMk cId="3617354159" sldId="318"/>
            <ac:spMk id="110697" creationId="{00DC75BB-D018-0D00-1B83-491A7E6B6B7D}"/>
          </ac:spMkLst>
        </pc:spChg>
        <pc:spChg chg="mod">
          <ac:chgData name="David Pelz" userId="267b74f6-4d66-4dc0-9037-2bcc2da80331" providerId="ADAL" clId="{CDAE157A-E9D0-4618-882A-E706F9BB4B22}" dt="2026-08-30T18:19:59.200" v="5406"/>
          <ac:spMkLst>
            <pc:docMk/>
            <pc:sldMk cId="3617354159" sldId="318"/>
            <ac:spMk id="110698" creationId="{7F7795A9-653E-ED71-BE5E-E574D365F5C5}"/>
          </ac:spMkLst>
        </pc:spChg>
        <pc:spChg chg="mod">
          <ac:chgData name="David Pelz" userId="267b74f6-4d66-4dc0-9037-2bcc2da80331" providerId="ADAL" clId="{CDAE157A-E9D0-4618-882A-E706F9BB4B22}" dt="2026-08-30T18:21:08.758" v="5413"/>
          <ac:spMkLst>
            <pc:docMk/>
            <pc:sldMk cId="3617354159" sldId="318"/>
            <ac:spMk id="110704" creationId="{0B1D788D-81D5-478F-E006-4EDA98B2FC21}"/>
          </ac:spMkLst>
        </pc:spChg>
        <pc:spChg chg="mod">
          <ac:chgData name="David Pelz" userId="267b74f6-4d66-4dc0-9037-2bcc2da80331" providerId="ADAL" clId="{CDAE157A-E9D0-4618-882A-E706F9BB4B22}" dt="2026-08-30T18:21:08.758" v="5413"/>
          <ac:spMkLst>
            <pc:docMk/>
            <pc:sldMk cId="3617354159" sldId="318"/>
            <ac:spMk id="110706" creationId="{1E5A6D31-EA03-501A-1E90-BF69324AC845}"/>
          </ac:spMkLst>
        </pc:spChg>
        <pc:spChg chg="mod">
          <ac:chgData name="David Pelz" userId="267b74f6-4d66-4dc0-9037-2bcc2da80331" providerId="ADAL" clId="{CDAE157A-E9D0-4618-882A-E706F9BB4B22}" dt="2026-08-30T18:21:08.758" v="5413"/>
          <ac:spMkLst>
            <pc:docMk/>
            <pc:sldMk cId="3617354159" sldId="318"/>
            <ac:spMk id="110710" creationId="{37E5AFE8-6C57-C387-EF14-3AC574AF76EC}"/>
          </ac:spMkLst>
        </pc:spChg>
        <pc:spChg chg="mod">
          <ac:chgData name="David Pelz" userId="267b74f6-4d66-4dc0-9037-2bcc2da80331" providerId="ADAL" clId="{CDAE157A-E9D0-4618-882A-E706F9BB4B22}" dt="2026-08-30T18:21:08.758" v="5413"/>
          <ac:spMkLst>
            <pc:docMk/>
            <pc:sldMk cId="3617354159" sldId="318"/>
            <ac:spMk id="110713" creationId="{20034AD2-7018-4621-2D72-7F46C5F15636}"/>
          </ac:spMkLst>
        </pc:spChg>
        <pc:spChg chg="mod">
          <ac:chgData name="David Pelz" userId="267b74f6-4d66-4dc0-9037-2bcc2da80331" providerId="ADAL" clId="{CDAE157A-E9D0-4618-882A-E706F9BB4B22}" dt="2026-08-30T18:19:59.200" v="5406"/>
          <ac:spMkLst>
            <pc:docMk/>
            <pc:sldMk cId="3617354159" sldId="318"/>
            <ac:spMk id="110719" creationId="{89792F8D-2A9D-D439-6AFE-A70461CED7F7}"/>
          </ac:spMkLst>
        </pc:spChg>
        <pc:spChg chg="mod">
          <ac:chgData name="David Pelz" userId="267b74f6-4d66-4dc0-9037-2bcc2da80331" providerId="ADAL" clId="{CDAE157A-E9D0-4618-882A-E706F9BB4B22}" dt="2026-08-30T18:19:59.200" v="5406"/>
          <ac:spMkLst>
            <pc:docMk/>
            <pc:sldMk cId="3617354159" sldId="318"/>
            <ac:spMk id="110720" creationId="{5D198517-4A95-2ADF-ED58-ED6E5084A028}"/>
          </ac:spMkLst>
        </pc:spChg>
        <pc:spChg chg="mod">
          <ac:chgData name="David Pelz" userId="267b74f6-4d66-4dc0-9037-2bcc2da80331" providerId="ADAL" clId="{CDAE157A-E9D0-4618-882A-E706F9BB4B22}" dt="2026-08-30T18:21:08.758" v="5413"/>
          <ac:spMkLst>
            <pc:docMk/>
            <pc:sldMk cId="3617354159" sldId="318"/>
            <ac:spMk id="110747" creationId="{DE7CA75A-3E99-A2D6-C42B-932BD23D0A22}"/>
          </ac:spMkLst>
        </pc:spChg>
        <pc:spChg chg="mod">
          <ac:chgData name="David Pelz" userId="267b74f6-4d66-4dc0-9037-2bcc2da80331" providerId="ADAL" clId="{CDAE157A-E9D0-4618-882A-E706F9BB4B22}" dt="2026-08-30T18:23:06.674" v="5428" actId="207"/>
          <ac:spMkLst>
            <pc:docMk/>
            <pc:sldMk cId="3617354159" sldId="318"/>
            <ac:spMk id="110755" creationId="{FF466C84-B5CA-1AF0-1B2B-B35395673FFE}"/>
          </ac:spMkLst>
        </pc:spChg>
        <pc:spChg chg="mod">
          <ac:chgData name="David Pelz" userId="267b74f6-4d66-4dc0-9037-2bcc2da80331" providerId="ADAL" clId="{CDAE157A-E9D0-4618-882A-E706F9BB4B22}" dt="2026-08-30T18:22:56.879" v="5427" actId="207"/>
          <ac:spMkLst>
            <pc:docMk/>
            <pc:sldMk cId="3617354159" sldId="318"/>
            <ac:spMk id="110756" creationId="{27DF3399-D496-173A-97F9-B3ECC2C81E23}"/>
          </ac:spMkLst>
        </pc:spChg>
        <pc:spChg chg="del mod">
          <ac:chgData name="David Pelz" userId="267b74f6-4d66-4dc0-9037-2bcc2da80331" providerId="ADAL" clId="{CDAE157A-E9D0-4618-882A-E706F9BB4B22}" dt="2026-08-30T18:20:50.167" v="5412" actId="21"/>
          <ac:spMkLst>
            <pc:docMk/>
            <pc:sldMk cId="3617354159" sldId="318"/>
            <ac:spMk id="110757" creationId="{60ADC092-8450-EC8D-2D15-D30C64855F6A}"/>
          </ac:spMkLst>
        </pc:spChg>
        <pc:grpChg chg="del">
          <ac:chgData name="David Pelz" userId="267b74f6-4d66-4dc0-9037-2bcc2da80331" providerId="ADAL" clId="{CDAE157A-E9D0-4618-882A-E706F9BB4B22}" dt="2026-08-30T18:20:03.672" v="5407" actId="478"/>
          <ac:grpSpMkLst>
            <pc:docMk/>
            <pc:sldMk cId="3617354159" sldId="318"/>
            <ac:grpSpMk id="2" creationId="{BD95E67E-D273-C34E-6EE3-3AB9CC0F6468}"/>
          </ac:grpSpMkLst>
        </pc:grpChg>
      </pc:sldChg>
      <pc:sldChg chg="delSp">
        <pc:chgData name="David Pelz" userId="267b74f6-4d66-4dc0-9037-2bcc2da80331" providerId="ADAL" clId="{CDAE157A-E9D0-4618-882A-E706F9BB4B22}" dt="2026-08-28T18:13:44.726" v="3829" actId="478"/>
        <pc:sldMkLst>
          <pc:docMk/>
          <pc:sldMk cId="4050241543" sldId="343"/>
        </pc:sldMkLst>
      </pc:sldChg>
      <pc:sldChg chg="delSp modSp del mod modClrScheme delDesignElem chgLayout">
        <pc:chgData name="David Pelz" userId="267b74f6-4d66-4dc0-9037-2bcc2da80331" providerId="ADAL" clId="{CDAE157A-E9D0-4618-882A-E706F9BB4B22}" dt="2026-08-30T19:48:05.969" v="6851" actId="2696"/>
        <pc:sldMkLst>
          <pc:docMk/>
          <pc:sldMk cId="3595024355" sldId="345"/>
        </pc:sldMkLst>
        <pc:spChg chg="mod ord">
          <ac:chgData name="David Pelz" userId="267b74f6-4d66-4dc0-9037-2bcc2da80331" providerId="ADAL" clId="{CDAE157A-E9D0-4618-882A-E706F9BB4B22}" dt="2026-08-30T18:12:21.619" v="5342" actId="20577"/>
          <ac:spMkLst>
            <pc:docMk/>
            <pc:sldMk cId="3595024355" sldId="345"/>
            <ac:spMk id="9" creationId="{BD00F15F-4590-4284-B630-559822536451}"/>
          </ac:spMkLst>
        </pc:spChg>
      </pc:sldChg>
      <pc:sldChg chg="delSp modSp setBg">
        <pc:chgData name="David Pelz" userId="267b74f6-4d66-4dc0-9037-2bcc2da80331" providerId="ADAL" clId="{CDAE157A-E9D0-4618-882A-E706F9BB4B22}" dt="2026-08-30T23:19:03.801" v="7317" actId="14100"/>
        <pc:sldMkLst>
          <pc:docMk/>
          <pc:sldMk cId="2724979140" sldId="347"/>
        </pc:sldMkLst>
        <pc:picChg chg="mod">
          <ac:chgData name="David Pelz" userId="267b74f6-4d66-4dc0-9037-2bcc2da80331" providerId="ADAL" clId="{CDAE157A-E9D0-4618-882A-E706F9BB4B22}" dt="2026-08-30T23:19:03.801" v="7317" actId="14100"/>
          <ac:picMkLst>
            <pc:docMk/>
            <pc:sldMk cId="2724979140" sldId="347"/>
            <ac:picMk id="2" creationId="{89B5F704-30C3-DA31-9058-15C22D5AA2ED}"/>
          </ac:picMkLst>
        </pc:picChg>
        <pc:picChg chg="del">
          <ac:chgData name="David Pelz" userId="267b74f6-4d66-4dc0-9037-2bcc2da80331" providerId="ADAL" clId="{CDAE157A-E9D0-4618-882A-E706F9BB4B22}" dt="2026-08-30T23:07:30.664" v="7135" actId="478"/>
          <ac:picMkLst>
            <pc:docMk/>
            <pc:sldMk cId="2724979140" sldId="347"/>
            <ac:picMk id="5" creationId="{1B335CC2-D8B1-4587-8372-20A2DB0DE669}"/>
          </ac:picMkLst>
        </pc:picChg>
      </pc:sldChg>
      <pc:sldChg chg="delSp modSp mod">
        <pc:chgData name="David Pelz" userId="267b74f6-4d66-4dc0-9037-2bcc2da80331" providerId="ADAL" clId="{CDAE157A-E9D0-4618-882A-E706F9BB4B22}" dt="2026-08-30T19:55:05.267" v="6998" actId="20577"/>
        <pc:sldMkLst>
          <pc:docMk/>
          <pc:sldMk cId="3021000875" sldId="349"/>
        </pc:sldMkLst>
        <pc:spChg chg="mod">
          <ac:chgData name="David Pelz" userId="267b74f6-4d66-4dc0-9037-2bcc2da80331" providerId="ADAL" clId="{CDAE157A-E9D0-4618-882A-E706F9BB4B22}" dt="2026-08-30T19:54:33.989" v="6981" actId="14100"/>
          <ac:spMkLst>
            <pc:docMk/>
            <pc:sldMk cId="3021000875" sldId="349"/>
            <ac:spMk id="2" creationId="{5272F4E2-52EB-4A53-B721-50F84728BADF}"/>
          </ac:spMkLst>
        </pc:spChg>
        <pc:spChg chg="mod">
          <ac:chgData name="David Pelz" userId="267b74f6-4d66-4dc0-9037-2bcc2da80331" providerId="ADAL" clId="{CDAE157A-E9D0-4618-882A-E706F9BB4B22}" dt="2026-08-30T19:55:05.267" v="6998" actId="20577"/>
          <ac:spMkLst>
            <pc:docMk/>
            <pc:sldMk cId="3021000875" sldId="349"/>
            <ac:spMk id="3" creationId="{382AEEDF-CCDB-438C-8328-B9DAC78FADEA}"/>
          </ac:spMkLst>
        </pc:spChg>
        <pc:picChg chg="del mod">
          <ac:chgData name="David Pelz" userId="267b74f6-4d66-4dc0-9037-2bcc2da80331" providerId="ADAL" clId="{CDAE157A-E9D0-4618-882A-E706F9BB4B22}" dt="2026-08-30T19:20:37.209" v="5543" actId="478"/>
          <ac:picMkLst>
            <pc:docMk/>
            <pc:sldMk cId="3021000875" sldId="349"/>
            <ac:picMk id="5" creationId="{70617BBF-E989-4E0F-A640-90588C6DC7DE}"/>
          </ac:picMkLst>
        </pc:picChg>
      </pc:sldChg>
      <pc:sldChg chg="delSp modSp mod">
        <pc:chgData name="David Pelz" userId="267b74f6-4d66-4dc0-9037-2bcc2da80331" providerId="ADAL" clId="{CDAE157A-E9D0-4618-882A-E706F9BB4B22}" dt="2026-08-30T12:26:57.152" v="5263" actId="20577"/>
        <pc:sldMkLst>
          <pc:docMk/>
          <pc:sldMk cId="2615893190" sldId="350"/>
        </pc:sldMkLst>
        <pc:spChg chg="mod">
          <ac:chgData name="David Pelz" userId="267b74f6-4d66-4dc0-9037-2bcc2da80331" providerId="ADAL" clId="{CDAE157A-E9D0-4618-882A-E706F9BB4B22}" dt="2026-08-30T12:26:57.152" v="5263" actId="20577"/>
          <ac:spMkLst>
            <pc:docMk/>
            <pc:sldMk cId="2615893190" sldId="350"/>
            <ac:spMk id="2" creationId="{C6EFC166-F634-406B-BF65-3068E73089BF}"/>
          </ac:spMkLst>
        </pc:spChg>
        <pc:picChg chg="mod">
          <ac:chgData name="David Pelz" userId="267b74f6-4d66-4dc0-9037-2bcc2da80331" providerId="ADAL" clId="{CDAE157A-E9D0-4618-882A-E706F9BB4B22}" dt="2026-08-28T18:15:04.199" v="3842" actId="14100"/>
          <ac:picMkLst>
            <pc:docMk/>
            <pc:sldMk cId="2615893190" sldId="350"/>
            <ac:picMk id="5122" creationId="{824ADE08-B6BA-4E43-B12A-184BCD2F7972}"/>
          </ac:picMkLst>
        </pc:picChg>
      </pc:sldChg>
      <pc:sldChg chg="delSp modSp mod">
        <pc:chgData name="David Pelz" userId="267b74f6-4d66-4dc0-9037-2bcc2da80331" providerId="ADAL" clId="{CDAE157A-E9D0-4618-882A-E706F9BB4B22}" dt="2026-08-30T19:20:29.702" v="5542" actId="1076"/>
        <pc:sldMkLst>
          <pc:docMk/>
          <pc:sldMk cId="2982499845" sldId="351"/>
        </pc:sldMkLst>
        <pc:spChg chg="mod">
          <ac:chgData name="David Pelz" userId="267b74f6-4d66-4dc0-9037-2bcc2da80331" providerId="ADAL" clId="{CDAE157A-E9D0-4618-882A-E706F9BB4B22}" dt="2026-08-30T19:20:29.702" v="5542" actId="1076"/>
          <ac:spMkLst>
            <pc:docMk/>
            <pc:sldMk cId="2982499845" sldId="351"/>
            <ac:spMk id="2" creationId="{5272F4E2-52EB-4A53-B721-50F84728BADF}"/>
          </ac:spMkLst>
        </pc:spChg>
        <pc:spChg chg="mod">
          <ac:chgData name="David Pelz" userId="267b74f6-4d66-4dc0-9037-2bcc2da80331" providerId="ADAL" clId="{CDAE157A-E9D0-4618-882A-E706F9BB4B22}" dt="2026-08-30T19:20:26.069" v="5541" actId="1076"/>
          <ac:spMkLst>
            <pc:docMk/>
            <pc:sldMk cId="2982499845" sldId="351"/>
            <ac:spMk id="3" creationId="{382AEEDF-CCDB-438C-8328-B9DAC78FADEA}"/>
          </ac:spMkLst>
        </pc:spChg>
      </pc:sldChg>
      <pc:sldChg chg="delSp modSp mod">
        <pc:chgData name="David Pelz" userId="267b74f6-4d66-4dc0-9037-2bcc2da80331" providerId="ADAL" clId="{CDAE157A-E9D0-4618-882A-E706F9BB4B22}" dt="2026-08-30T19:59:38.886" v="7121" actId="1076"/>
        <pc:sldMkLst>
          <pc:docMk/>
          <pc:sldMk cId="3919979685" sldId="354"/>
        </pc:sldMkLst>
        <pc:spChg chg="mod">
          <ac:chgData name="David Pelz" userId="267b74f6-4d66-4dc0-9037-2bcc2da80331" providerId="ADAL" clId="{CDAE157A-E9D0-4618-882A-E706F9BB4B22}" dt="2026-08-30T19:59:33.960" v="7120" actId="1076"/>
          <ac:spMkLst>
            <pc:docMk/>
            <pc:sldMk cId="3919979685" sldId="354"/>
            <ac:spMk id="2" creationId="{AB4484EA-F4D2-4247-BC6D-EC4458CB105B}"/>
          </ac:spMkLst>
        </pc:spChg>
        <pc:spChg chg="mod">
          <ac:chgData name="David Pelz" userId="267b74f6-4d66-4dc0-9037-2bcc2da80331" providerId="ADAL" clId="{CDAE157A-E9D0-4618-882A-E706F9BB4B22}" dt="2026-08-30T19:59:38.886" v="7121" actId="1076"/>
          <ac:spMkLst>
            <pc:docMk/>
            <pc:sldMk cId="3919979685" sldId="354"/>
            <ac:spMk id="8" creationId="{C15E065B-B5DE-49D1-8D85-665A6C89614B}"/>
          </ac:spMkLst>
        </pc:spChg>
      </pc:sldChg>
      <pc:sldChg chg="addSp delSp modSp mod setBg">
        <pc:chgData name="David Pelz" userId="267b74f6-4d66-4dc0-9037-2bcc2da80331" providerId="ADAL" clId="{CDAE157A-E9D0-4618-882A-E706F9BB4B22}" dt="2026-08-30T23:08:02.446" v="7158"/>
        <pc:sldMkLst>
          <pc:docMk/>
          <pc:sldMk cId="3094766454" sldId="355"/>
        </pc:sldMkLst>
        <pc:spChg chg="mod">
          <ac:chgData name="David Pelz" userId="267b74f6-4d66-4dc0-9037-2bcc2da80331" providerId="ADAL" clId="{CDAE157A-E9D0-4618-882A-E706F9BB4B22}" dt="2026-08-30T19:30:38.956" v="5658" actId="20577"/>
          <ac:spMkLst>
            <pc:docMk/>
            <pc:sldMk cId="3094766454" sldId="355"/>
            <ac:spMk id="2" creationId="{AB4484EA-F4D2-4247-BC6D-EC4458CB105B}"/>
          </ac:spMkLst>
        </pc:spChg>
        <pc:spChg chg="add del mod">
          <ac:chgData name="David Pelz" userId="267b74f6-4d66-4dc0-9037-2bcc2da80331" providerId="ADAL" clId="{CDAE157A-E9D0-4618-882A-E706F9BB4B22}" dt="2026-08-30T23:07:21.574" v="7132"/>
          <ac:spMkLst>
            <pc:docMk/>
            <pc:sldMk cId="3094766454" sldId="355"/>
            <ac:spMk id="11" creationId="{3153D833-1CAE-EDB7-FD1A-D46ACC3E1249}"/>
          </ac:spMkLst>
        </pc:spChg>
        <pc:picChg chg="add del mod">
          <ac:chgData name="David Pelz" userId="267b74f6-4d66-4dc0-9037-2bcc2da80331" providerId="ADAL" clId="{CDAE157A-E9D0-4618-882A-E706F9BB4B22}" dt="2026-08-30T23:06:18.546" v="7125" actId="21"/>
          <ac:picMkLst>
            <pc:docMk/>
            <pc:sldMk cId="3094766454" sldId="355"/>
            <ac:picMk id="4" creationId="{347710F4-0B33-300B-2E70-E27902CE9946}"/>
          </ac:picMkLst>
        </pc:picChg>
        <pc:picChg chg="add del">
          <ac:chgData name="David Pelz" userId="267b74f6-4d66-4dc0-9037-2bcc2da80331" providerId="ADAL" clId="{CDAE157A-E9D0-4618-882A-E706F9BB4B22}" dt="2026-08-30T19:22:02.071" v="5575" actId="478"/>
          <ac:picMkLst>
            <pc:docMk/>
            <pc:sldMk cId="3094766454" sldId="355"/>
            <ac:picMk id="4" creationId="{9E22E6AC-5DB3-AE5F-6B2B-5D62B1067661}"/>
          </ac:picMkLst>
        </pc:picChg>
        <pc:picChg chg="add del">
          <ac:chgData name="David Pelz" userId="267b74f6-4d66-4dc0-9037-2bcc2da80331" providerId="ADAL" clId="{CDAE157A-E9D0-4618-882A-E706F9BB4B22}" dt="2026-08-30T18:29:19.070" v="5462" actId="21"/>
          <ac:picMkLst>
            <pc:docMk/>
            <pc:sldMk cId="3094766454" sldId="355"/>
            <ac:picMk id="4" creationId="{C1769C0E-3294-C3E2-1D32-AAF44D155C03}"/>
          </ac:picMkLst>
        </pc:picChg>
        <pc:picChg chg="add del mod">
          <ac:chgData name="David Pelz" userId="267b74f6-4d66-4dc0-9037-2bcc2da80331" providerId="ADAL" clId="{CDAE157A-E9D0-4618-882A-E706F9BB4B22}" dt="2026-08-30T23:05:46.113" v="7122" actId="478"/>
          <ac:picMkLst>
            <pc:docMk/>
            <pc:sldMk cId="3094766454" sldId="355"/>
            <ac:picMk id="6" creationId="{B89E4526-955D-8D4E-D5EA-9B0DE74B9CA4}"/>
          </ac:picMkLst>
        </pc:picChg>
        <pc:picChg chg="add del mod">
          <ac:chgData name="David Pelz" userId="267b74f6-4d66-4dc0-9037-2bcc2da80331" providerId="ADAL" clId="{CDAE157A-E9D0-4618-882A-E706F9BB4B22}" dt="2026-08-30T23:06:51.047" v="7127" actId="21"/>
          <ac:picMkLst>
            <pc:docMk/>
            <pc:sldMk cId="3094766454" sldId="355"/>
            <ac:picMk id="7" creationId="{CACF946F-AC9F-EA88-211D-693634F6DDD0}"/>
          </ac:picMkLst>
        </pc:picChg>
        <pc:picChg chg="add del">
          <ac:chgData name="David Pelz" userId="267b74f6-4d66-4dc0-9037-2bcc2da80331" providerId="ADAL" clId="{CDAE157A-E9D0-4618-882A-E706F9BB4B22}" dt="2026-08-30T19:29:18.086" v="5581" actId="21"/>
          <ac:picMkLst>
            <pc:docMk/>
            <pc:sldMk cId="3094766454" sldId="355"/>
            <ac:picMk id="9" creationId="{B1A91E27-4D10-A193-BFD5-F6798E50B882}"/>
          </ac:picMkLst>
        </pc:picChg>
        <pc:picChg chg="add del mod">
          <ac:chgData name="David Pelz" userId="267b74f6-4d66-4dc0-9037-2bcc2da80331" providerId="ADAL" clId="{CDAE157A-E9D0-4618-882A-E706F9BB4B22}" dt="2026-08-30T23:07:03.054" v="7129" actId="478"/>
          <ac:picMkLst>
            <pc:docMk/>
            <pc:sldMk cId="3094766454" sldId="355"/>
            <ac:picMk id="10" creationId="{EDEAD66D-A6E0-F0A1-B3D7-7FE8880F9D44}"/>
          </ac:picMkLst>
        </pc:picChg>
        <pc:picChg chg="add mod">
          <ac:chgData name="David Pelz" userId="267b74f6-4d66-4dc0-9037-2bcc2da80331" providerId="ADAL" clId="{CDAE157A-E9D0-4618-882A-E706F9BB4B22}" dt="2026-08-30T23:08:02.446" v="7158"/>
          <ac:picMkLst>
            <pc:docMk/>
            <pc:sldMk cId="3094766454" sldId="355"/>
            <ac:picMk id="14" creationId="{22A4D524-8C8B-1ED9-B618-933D799A7404}"/>
          </ac:picMkLst>
        </pc:picChg>
      </pc:sldChg>
      <pc:sldChg chg="addSp delSp modSp mod">
        <pc:chgData name="David Pelz" userId="267b74f6-4d66-4dc0-9037-2bcc2da80331" providerId="ADAL" clId="{CDAE157A-E9D0-4618-882A-E706F9BB4B22}" dt="2026-08-28T18:05:17.169" v="3624"/>
        <pc:sldMkLst>
          <pc:docMk/>
          <pc:sldMk cId="933196194" sldId="356"/>
        </pc:sldMkLst>
        <pc:picChg chg="add mod">
          <ac:chgData name="David Pelz" userId="267b74f6-4d66-4dc0-9037-2bcc2da80331" providerId="ADAL" clId="{CDAE157A-E9D0-4618-882A-E706F9BB4B22}" dt="2026-08-28T18:05:17.169" v="3624"/>
          <ac:picMkLst>
            <pc:docMk/>
            <pc:sldMk cId="933196194" sldId="356"/>
            <ac:picMk id="3" creationId="{05E10DA6-8DF5-2C5A-57E2-615F892234AB}"/>
          </ac:picMkLst>
        </pc:picChg>
      </pc:sldChg>
      <pc:sldChg chg="setBg">
        <pc:chgData name="David Pelz" userId="267b74f6-4d66-4dc0-9037-2bcc2da80331" providerId="ADAL" clId="{CDAE157A-E9D0-4618-882A-E706F9BB4B22}" dt="2026-08-24T11:58:21.243" v="3589"/>
        <pc:sldMkLst>
          <pc:docMk/>
          <pc:sldMk cId="69778927" sldId="357"/>
        </pc:sldMkLst>
      </pc:sldChg>
      <pc:sldChg chg="delSp modSp add del mod setBg">
        <pc:chgData name="David Pelz" userId="267b74f6-4d66-4dc0-9037-2bcc2da80331" providerId="ADAL" clId="{CDAE157A-E9D0-4618-882A-E706F9BB4B22}" dt="2026-08-30T19:51:16.228" v="6895" actId="2696"/>
        <pc:sldMkLst>
          <pc:docMk/>
          <pc:sldMk cId="3923084994" sldId="360"/>
        </pc:sldMkLst>
      </pc:sldChg>
      <pc:sldChg chg="modSp new del mod setBg">
        <pc:chgData name="David Pelz" userId="267b74f6-4d66-4dc0-9037-2bcc2da80331" providerId="ADAL" clId="{CDAE157A-E9D0-4618-882A-E706F9BB4B22}" dt="2026-08-30T19:52:14.772" v="6907" actId="2696"/>
        <pc:sldMkLst>
          <pc:docMk/>
          <pc:sldMk cId="248346876" sldId="361"/>
        </pc:sldMkLst>
      </pc:sldChg>
      <pc:sldChg chg="delSp modSp mod">
        <pc:chgData name="David Pelz" userId="267b74f6-4d66-4dc0-9037-2bcc2da80331" providerId="ADAL" clId="{CDAE157A-E9D0-4618-882A-E706F9BB4B22}" dt="2026-08-30T12:27:27.521" v="5285" actId="255"/>
        <pc:sldMkLst>
          <pc:docMk/>
          <pc:sldMk cId="423239461" sldId="363"/>
        </pc:sldMkLst>
        <pc:spChg chg="mod">
          <ac:chgData name="David Pelz" userId="267b74f6-4d66-4dc0-9037-2bcc2da80331" providerId="ADAL" clId="{CDAE157A-E9D0-4618-882A-E706F9BB4B22}" dt="2026-08-30T12:27:27.521" v="5285" actId="255"/>
          <ac:spMkLst>
            <pc:docMk/>
            <pc:sldMk cId="423239461" sldId="363"/>
            <ac:spMk id="2" creationId="{5432FE4C-2EEF-12B7-D671-178F7CDE519B}"/>
          </ac:spMkLst>
        </pc:spChg>
        <pc:spChg chg="mod">
          <ac:chgData name="David Pelz" userId="267b74f6-4d66-4dc0-9037-2bcc2da80331" providerId="ADAL" clId="{CDAE157A-E9D0-4618-882A-E706F9BB4B22}" dt="2026-08-30T12:27:15.293" v="5283" actId="1076"/>
          <ac:spMkLst>
            <pc:docMk/>
            <pc:sldMk cId="423239461" sldId="363"/>
            <ac:spMk id="3" creationId="{EB460D72-82C0-05F7-F989-4EA0CE716F0C}"/>
          </ac:spMkLst>
        </pc:spChg>
      </pc:sldChg>
      <pc:sldChg chg="addSp delSp modSp mod setBg">
        <pc:chgData name="David Pelz" userId="267b74f6-4d66-4dc0-9037-2bcc2da80331" providerId="ADAL" clId="{CDAE157A-E9D0-4618-882A-E706F9BB4B22}" dt="2026-08-30T19:36:10.992" v="5985" actId="20577"/>
        <pc:sldMkLst>
          <pc:docMk/>
          <pc:sldMk cId="986412899" sldId="364"/>
        </pc:sldMkLst>
        <pc:spChg chg="mod">
          <ac:chgData name="David Pelz" userId="267b74f6-4d66-4dc0-9037-2bcc2da80331" providerId="ADAL" clId="{CDAE157A-E9D0-4618-882A-E706F9BB4B22}" dt="2026-08-30T19:36:10.992" v="5985" actId="20577"/>
          <ac:spMkLst>
            <pc:docMk/>
            <pc:sldMk cId="986412899" sldId="364"/>
            <ac:spMk id="2" creationId="{391E0502-41FE-4B45-984C-555E8C41BC35}"/>
          </ac:spMkLst>
        </pc:spChg>
        <pc:spChg chg="mod">
          <ac:chgData name="David Pelz" userId="267b74f6-4d66-4dc0-9037-2bcc2da80331" providerId="ADAL" clId="{CDAE157A-E9D0-4618-882A-E706F9BB4B22}" dt="2026-08-03T20:36:44.507" v="3510" actId="14100"/>
          <ac:spMkLst>
            <pc:docMk/>
            <pc:sldMk cId="986412899" sldId="364"/>
            <ac:spMk id="8" creationId="{9B28EB08-A2DB-521C-2C54-2440C8ED454D}"/>
          </ac:spMkLst>
        </pc:spChg>
      </pc:sldChg>
      <pc:sldChg chg="delSp modSp mod">
        <pc:chgData name="David Pelz" userId="267b74f6-4d66-4dc0-9037-2bcc2da80331" providerId="ADAL" clId="{CDAE157A-E9D0-4618-882A-E706F9BB4B22}" dt="2026-08-28T18:14:00.042" v="3833" actId="14100"/>
        <pc:sldMkLst>
          <pc:docMk/>
          <pc:sldMk cId="979978624" sldId="365"/>
        </pc:sldMkLst>
        <pc:picChg chg="mod">
          <ac:chgData name="David Pelz" userId="267b74f6-4d66-4dc0-9037-2bcc2da80331" providerId="ADAL" clId="{CDAE157A-E9D0-4618-882A-E706F9BB4B22}" dt="2026-08-28T18:14:00.042" v="3833" actId="14100"/>
          <ac:picMkLst>
            <pc:docMk/>
            <pc:sldMk cId="979978624" sldId="365"/>
            <ac:picMk id="4" creationId="{741911B8-2F21-C889-3B91-85EE1E922221}"/>
          </ac:picMkLst>
        </pc:picChg>
      </pc:sldChg>
      <pc:sldChg chg="addSp delSp modSp del mod setBg">
        <pc:chgData name="David Pelz" userId="267b74f6-4d66-4dc0-9037-2bcc2da80331" providerId="ADAL" clId="{CDAE157A-E9D0-4618-882A-E706F9BB4B22}" dt="2026-08-30T19:50:06.955" v="6878" actId="2696"/>
        <pc:sldMkLst>
          <pc:docMk/>
          <pc:sldMk cId="1722283483" sldId="366"/>
        </pc:sldMkLst>
        <pc:spChg chg="add del mod">
          <ac:chgData name="David Pelz" userId="267b74f6-4d66-4dc0-9037-2bcc2da80331" providerId="ADAL" clId="{CDAE157A-E9D0-4618-882A-E706F9BB4B22}" dt="2026-08-30T18:36:59.681" v="5534"/>
          <ac:spMkLst>
            <pc:docMk/>
            <pc:sldMk cId="1722283483" sldId="366"/>
            <ac:spMk id="3" creationId="{01979257-0DFA-7FD2-27C7-2FB9EBC195F5}"/>
          </ac:spMkLst>
        </pc:spChg>
        <pc:spChg chg="add del mod">
          <ac:chgData name="David Pelz" userId="267b74f6-4d66-4dc0-9037-2bcc2da80331" providerId="ADAL" clId="{CDAE157A-E9D0-4618-882A-E706F9BB4B22}" dt="2026-08-30T18:37:01.571" v="5537"/>
          <ac:spMkLst>
            <pc:docMk/>
            <pc:sldMk cId="1722283483" sldId="366"/>
            <ac:spMk id="5" creationId="{FF89E84A-BB71-3F42-7BA2-82C34695991C}"/>
          </ac:spMkLst>
        </pc:spChg>
      </pc:sldChg>
      <pc:sldChg chg="delSp modSp mod">
        <pc:chgData name="David Pelz" userId="267b74f6-4d66-4dc0-9037-2bcc2da80331" providerId="ADAL" clId="{CDAE157A-E9D0-4618-882A-E706F9BB4B22}" dt="2026-08-30T23:16:15.761" v="7204" actId="255"/>
        <pc:sldMkLst>
          <pc:docMk/>
          <pc:sldMk cId="3540615301" sldId="367"/>
        </pc:sldMkLst>
        <pc:spChg chg="mod">
          <ac:chgData name="David Pelz" userId="267b74f6-4d66-4dc0-9037-2bcc2da80331" providerId="ADAL" clId="{CDAE157A-E9D0-4618-882A-E706F9BB4B22}" dt="2026-08-30T23:16:15.761" v="7204" actId="255"/>
          <ac:spMkLst>
            <pc:docMk/>
            <pc:sldMk cId="3540615301" sldId="367"/>
            <ac:spMk id="2" creationId="{7C1484FD-E80A-67CE-EE36-0403B3CABF00}"/>
          </ac:spMkLst>
        </pc:spChg>
        <pc:picChg chg="del">
          <ac:chgData name="David Pelz" userId="267b74f6-4d66-4dc0-9037-2bcc2da80331" providerId="ADAL" clId="{CDAE157A-E9D0-4618-882A-E706F9BB4B22}" dt="2026-08-30T19:58:05.701" v="7109" actId="478"/>
          <ac:picMkLst>
            <pc:docMk/>
            <pc:sldMk cId="3540615301" sldId="367"/>
            <ac:picMk id="5" creationId="{1D08FF53-B1E8-7AA2-4F1D-070745FFB372}"/>
          </ac:picMkLst>
        </pc:picChg>
      </pc:sldChg>
      <pc:sldChg chg="delSp modSp add mod ord">
        <pc:chgData name="David Pelz" userId="267b74f6-4d66-4dc0-9037-2bcc2da80331" providerId="ADAL" clId="{CDAE157A-E9D0-4618-882A-E706F9BB4B22}" dt="2026-08-31T11:25:11.144" v="7339" actId="20577"/>
        <pc:sldMkLst>
          <pc:docMk/>
          <pc:sldMk cId="2829980460" sldId="368"/>
        </pc:sldMkLst>
        <pc:spChg chg="mod">
          <ac:chgData name="David Pelz" userId="267b74f6-4d66-4dc0-9037-2bcc2da80331" providerId="ADAL" clId="{CDAE157A-E9D0-4618-882A-E706F9BB4B22}" dt="2026-08-30T19:59:00.975" v="7117" actId="1076"/>
          <ac:spMkLst>
            <pc:docMk/>
            <pc:sldMk cId="2829980460" sldId="368"/>
            <ac:spMk id="2" creationId="{3ED41537-9546-FC21-D482-420E74020AE3}"/>
          </ac:spMkLst>
        </pc:spChg>
        <pc:spChg chg="mod">
          <ac:chgData name="David Pelz" userId="267b74f6-4d66-4dc0-9037-2bcc2da80331" providerId="ADAL" clId="{CDAE157A-E9D0-4618-882A-E706F9BB4B22}" dt="2026-08-31T11:25:11.144" v="7339" actId="20577"/>
          <ac:spMkLst>
            <pc:docMk/>
            <pc:sldMk cId="2829980460" sldId="368"/>
            <ac:spMk id="8" creationId="{1E098D4F-D9C8-2B42-B8C9-C6844DA38009}"/>
          </ac:spMkLst>
        </pc:spChg>
        <pc:picChg chg="del">
          <ac:chgData name="David Pelz" userId="267b74f6-4d66-4dc0-9037-2bcc2da80331" providerId="ADAL" clId="{CDAE157A-E9D0-4618-882A-E706F9BB4B22}" dt="2026-08-30T19:58:54.958" v="7116" actId="478"/>
          <ac:picMkLst>
            <pc:docMk/>
            <pc:sldMk cId="2829980460" sldId="368"/>
            <ac:picMk id="5" creationId="{E1CAA315-5688-2276-3082-A38DD4CCA607}"/>
          </ac:picMkLst>
        </pc:picChg>
      </pc:sldChg>
      <pc:sldChg chg="addSp delSp modSp add mod">
        <pc:chgData name="David Pelz" userId="267b74f6-4d66-4dc0-9037-2bcc2da80331" providerId="ADAL" clId="{CDAE157A-E9D0-4618-882A-E706F9BB4B22}" dt="2026-08-28T18:05:47.283" v="3628" actId="14100"/>
        <pc:sldMkLst>
          <pc:docMk/>
          <pc:sldMk cId="667906567" sldId="369"/>
        </pc:sldMkLst>
        <pc:picChg chg="add mod">
          <ac:chgData name="David Pelz" userId="267b74f6-4d66-4dc0-9037-2bcc2da80331" providerId="ADAL" clId="{CDAE157A-E9D0-4618-882A-E706F9BB4B22}" dt="2026-08-28T18:05:47.283" v="3628" actId="14100"/>
          <ac:picMkLst>
            <pc:docMk/>
            <pc:sldMk cId="667906567" sldId="369"/>
            <ac:picMk id="3" creationId="{A2768E6E-5B25-74B2-812D-E4A85F8D20EC}"/>
          </ac:picMkLst>
        </pc:picChg>
      </pc:sldChg>
      <pc:sldChg chg="addSp delSp modSp add mod setBg modClrScheme delDesignElem chgLayout">
        <pc:chgData name="David Pelz" userId="267b74f6-4d66-4dc0-9037-2bcc2da80331" providerId="ADAL" clId="{CDAE157A-E9D0-4618-882A-E706F9BB4B22}" dt="2026-08-31T11:25:29.132" v="7350" actId="21"/>
        <pc:sldMkLst>
          <pc:docMk/>
          <pc:sldMk cId="166078742" sldId="370"/>
        </pc:sldMkLst>
        <pc:spChg chg="mod ord">
          <ac:chgData name="David Pelz" userId="267b74f6-4d66-4dc0-9037-2bcc2da80331" providerId="ADAL" clId="{CDAE157A-E9D0-4618-882A-E706F9BB4B22}" dt="2026-08-31T11:25:22.034" v="7349" actId="20577"/>
          <ac:spMkLst>
            <pc:docMk/>
            <pc:sldMk cId="166078742" sldId="370"/>
            <ac:spMk id="6" creationId="{830FF0BE-E869-4ECD-5504-A4605F3228D5}"/>
          </ac:spMkLst>
        </pc:spChg>
        <pc:picChg chg="add mod">
          <ac:chgData name="David Pelz" userId="267b74f6-4d66-4dc0-9037-2bcc2da80331" providerId="ADAL" clId="{CDAE157A-E9D0-4618-882A-E706F9BB4B22}" dt="2026-08-28T18:11:48.407" v="3807" actId="1076"/>
          <ac:picMkLst>
            <pc:docMk/>
            <pc:sldMk cId="166078742" sldId="370"/>
            <ac:picMk id="3" creationId="{984C9B2A-5793-2AE3-F0DE-917632DF34C9}"/>
          </ac:picMkLst>
        </pc:picChg>
        <pc:picChg chg="add mod">
          <ac:chgData name="David Pelz" userId="267b74f6-4d66-4dc0-9037-2bcc2da80331" providerId="ADAL" clId="{CDAE157A-E9D0-4618-882A-E706F9BB4B22}" dt="2026-08-28T18:12:24.300" v="3818" actId="1076"/>
          <ac:picMkLst>
            <pc:docMk/>
            <pc:sldMk cId="166078742" sldId="370"/>
            <ac:picMk id="7" creationId="{DA4776FC-CD16-8578-6708-3C100C0C149D}"/>
          </ac:picMkLst>
        </pc:picChg>
        <pc:picChg chg="mod">
          <ac:chgData name="David Pelz" userId="267b74f6-4d66-4dc0-9037-2bcc2da80331" providerId="ADAL" clId="{CDAE157A-E9D0-4618-882A-E706F9BB4B22}" dt="2026-08-28T18:12:09.257" v="3814" actId="14100"/>
          <ac:picMkLst>
            <pc:docMk/>
            <pc:sldMk cId="166078742" sldId="370"/>
            <ac:picMk id="14" creationId="{C7CFF36D-6C5D-A63F-957F-FEFB11676812}"/>
          </ac:picMkLst>
        </pc:picChg>
        <pc:picChg chg="del mod">
          <ac:chgData name="David Pelz" userId="267b74f6-4d66-4dc0-9037-2bcc2da80331" providerId="ADAL" clId="{CDAE157A-E9D0-4618-882A-E706F9BB4B22}" dt="2026-08-31T11:25:29.132" v="7350" actId="21"/>
          <ac:picMkLst>
            <pc:docMk/>
            <pc:sldMk cId="166078742" sldId="370"/>
            <ac:picMk id="16" creationId="{7C7E8862-7199-3703-4FE4-18F182119C1A}"/>
          </ac:picMkLst>
        </pc:picChg>
      </pc:sldChg>
      <pc:sldChg chg="addSp delSp modSp add mod">
        <pc:chgData name="David Pelz" userId="267b74f6-4d66-4dc0-9037-2bcc2da80331" providerId="ADAL" clId="{CDAE157A-E9D0-4618-882A-E706F9BB4B22}" dt="2026-08-28T18:29:12.951" v="4748" actId="20577"/>
        <pc:sldMkLst>
          <pc:docMk/>
          <pc:sldMk cId="2509959832" sldId="371"/>
        </pc:sldMkLst>
        <pc:spChg chg="mod">
          <ac:chgData name="David Pelz" userId="267b74f6-4d66-4dc0-9037-2bcc2da80331" providerId="ADAL" clId="{CDAE157A-E9D0-4618-882A-E706F9BB4B22}" dt="2026-08-28T18:29:12.951" v="4748" actId="20577"/>
          <ac:spMkLst>
            <pc:docMk/>
            <pc:sldMk cId="2509959832" sldId="371"/>
            <ac:spMk id="2" creationId="{CFA5EFBF-7D8B-44FD-F85C-6CF06BA6AFD9}"/>
          </ac:spMkLst>
        </pc:spChg>
        <pc:spChg chg="mod">
          <ac:chgData name="David Pelz" userId="267b74f6-4d66-4dc0-9037-2bcc2da80331" providerId="ADAL" clId="{CDAE157A-E9D0-4618-882A-E706F9BB4B22}" dt="2026-08-28T18:20:38.975" v="4085" actId="20577"/>
          <ac:spMkLst>
            <pc:docMk/>
            <pc:sldMk cId="2509959832" sldId="371"/>
            <ac:spMk id="8" creationId="{87C137DD-E072-A200-F5FA-F2227987502E}"/>
          </ac:spMkLst>
        </pc:spChg>
        <pc:picChg chg="add mod">
          <ac:chgData name="David Pelz" userId="267b74f6-4d66-4dc0-9037-2bcc2da80331" providerId="ADAL" clId="{CDAE157A-E9D0-4618-882A-E706F9BB4B22}" dt="2026-08-28T18:27:18.579" v="4619" actId="14100"/>
          <ac:picMkLst>
            <pc:docMk/>
            <pc:sldMk cId="2509959832" sldId="371"/>
            <ac:picMk id="4" creationId="{E356D083-C080-3FA9-D8AD-1DFE37B6D925}"/>
          </ac:picMkLst>
        </pc:picChg>
      </pc:sldChg>
      <pc:sldChg chg="addSp delSp modSp add mod">
        <pc:chgData name="David Pelz" userId="267b74f6-4d66-4dc0-9037-2bcc2da80331" providerId="ADAL" clId="{CDAE157A-E9D0-4618-882A-E706F9BB4B22}" dt="2026-08-30T19:34:05.806" v="5887" actId="14100"/>
        <pc:sldMkLst>
          <pc:docMk/>
          <pc:sldMk cId="4139521036" sldId="372"/>
        </pc:sldMkLst>
        <pc:spChg chg="mod">
          <ac:chgData name="David Pelz" userId="267b74f6-4d66-4dc0-9037-2bcc2da80331" providerId="ADAL" clId="{CDAE157A-E9D0-4618-882A-E706F9BB4B22}" dt="2026-08-30T19:34:00.516" v="5886" actId="20577"/>
          <ac:spMkLst>
            <pc:docMk/>
            <pc:sldMk cId="4139521036" sldId="372"/>
            <ac:spMk id="2" creationId="{1FD49813-FAFD-B54D-7241-EC57CDA63151}"/>
          </ac:spMkLst>
        </pc:spChg>
        <pc:spChg chg="add del">
          <ac:chgData name="David Pelz" userId="267b74f6-4d66-4dc0-9037-2bcc2da80331" providerId="ADAL" clId="{CDAE157A-E9D0-4618-882A-E706F9BB4B22}" dt="2026-08-30T12:22:21.900" v="5173" actId="478"/>
          <ac:spMkLst>
            <pc:docMk/>
            <pc:sldMk cId="4139521036" sldId="372"/>
            <ac:spMk id="5" creationId="{C51958AE-24CB-CFD2-921A-70C3702489E8}"/>
          </ac:spMkLst>
        </pc:spChg>
        <pc:spChg chg="add del mod">
          <ac:chgData name="David Pelz" userId="267b74f6-4d66-4dc0-9037-2bcc2da80331" providerId="ADAL" clId="{CDAE157A-E9D0-4618-882A-E706F9BB4B22}" dt="2026-08-30T12:23:47.229" v="5176"/>
          <ac:spMkLst>
            <pc:docMk/>
            <pc:sldMk cId="4139521036" sldId="372"/>
            <ac:spMk id="6" creationId="{5C477FAB-10D7-DA24-7DAA-33D2C540AEDF}"/>
          </ac:spMkLst>
        </pc:spChg>
        <pc:spChg chg="mod">
          <ac:chgData name="David Pelz" userId="267b74f6-4d66-4dc0-9037-2bcc2da80331" providerId="ADAL" clId="{CDAE157A-E9D0-4618-882A-E706F9BB4B22}" dt="2026-08-30T12:19:50.337" v="5032" actId="14100"/>
          <ac:spMkLst>
            <pc:docMk/>
            <pc:sldMk cId="4139521036" sldId="372"/>
            <ac:spMk id="8" creationId="{495CDDA3-17CA-529F-85C9-2D573486264F}"/>
          </ac:spMkLst>
        </pc:spChg>
        <pc:picChg chg="del">
          <ac:chgData name="David Pelz" userId="267b74f6-4d66-4dc0-9037-2bcc2da80331" providerId="ADAL" clId="{CDAE157A-E9D0-4618-882A-E706F9BB4B22}" dt="2026-08-30T12:17:59.140" v="4877" actId="478"/>
          <ac:picMkLst>
            <pc:docMk/>
            <pc:sldMk cId="4139521036" sldId="372"/>
            <ac:picMk id="3" creationId="{AC25AC65-1A8D-39E1-40E9-9854E740F456}"/>
          </ac:picMkLst>
        </pc:picChg>
        <pc:picChg chg="add mod">
          <ac:chgData name="David Pelz" userId="267b74f6-4d66-4dc0-9037-2bcc2da80331" providerId="ADAL" clId="{CDAE157A-E9D0-4618-882A-E706F9BB4B22}" dt="2026-08-30T19:34:05.806" v="5887" actId="14100"/>
          <ac:picMkLst>
            <pc:docMk/>
            <pc:sldMk cId="4139521036" sldId="372"/>
            <ac:picMk id="7" creationId="{DBDDE1A5-701B-F5DC-34F4-E5D965429B53}"/>
          </ac:picMkLst>
        </pc:picChg>
      </pc:sldChg>
      <pc:sldChg chg="addSp delSp modSp add del mod setBg modClrScheme chgLayout">
        <pc:chgData name="David Pelz" userId="267b74f6-4d66-4dc0-9037-2bcc2da80331" providerId="ADAL" clId="{CDAE157A-E9D0-4618-882A-E706F9BB4B22}" dt="2026-08-30T19:46:56.088" v="6847" actId="2696"/>
        <pc:sldMkLst>
          <pc:docMk/>
          <pc:sldMk cId="669693678" sldId="373"/>
        </pc:sldMkLst>
        <pc:spChg chg="mod ord">
          <ac:chgData name="David Pelz" userId="267b74f6-4d66-4dc0-9037-2bcc2da80331" providerId="ADAL" clId="{CDAE157A-E9D0-4618-882A-E706F9BB4B22}" dt="2026-08-30T18:36:22.020" v="5530" actId="20577"/>
          <ac:spMkLst>
            <pc:docMk/>
            <pc:sldMk cId="669693678" sldId="373"/>
            <ac:spMk id="2" creationId="{F32E8E8A-45C2-1F90-83B6-389ABF7C7D49}"/>
          </ac:spMkLst>
        </pc:spChg>
        <pc:spChg chg="del mod ord">
          <ac:chgData name="David Pelz" userId="267b74f6-4d66-4dc0-9037-2bcc2da80331" providerId="ADAL" clId="{CDAE157A-E9D0-4618-882A-E706F9BB4B22}" dt="2026-08-30T18:16:21.579" v="5349" actId="700"/>
          <ac:spMkLst>
            <pc:docMk/>
            <pc:sldMk cId="669693678" sldId="373"/>
            <ac:spMk id="3" creationId="{560C5A64-1A87-FC48-3D2D-385E2B03D0CD}"/>
          </ac:spMkLst>
        </pc:spChg>
        <pc:spChg chg="add del mod ord">
          <ac:chgData name="David Pelz" userId="267b74f6-4d66-4dc0-9037-2bcc2da80331" providerId="ADAL" clId="{CDAE157A-E9D0-4618-882A-E706F9BB4B22}" dt="2026-08-30T18:16:40.304" v="5350" actId="22"/>
          <ac:spMkLst>
            <pc:docMk/>
            <pc:sldMk cId="669693678" sldId="373"/>
            <ac:spMk id="4" creationId="{89B898E8-BBDF-6781-126E-00DA895D2B02}"/>
          </ac:spMkLst>
        </pc:spChg>
        <pc:spChg chg="add del mod">
          <ac:chgData name="David Pelz" userId="267b74f6-4d66-4dc0-9037-2bcc2da80331" providerId="ADAL" clId="{CDAE157A-E9D0-4618-882A-E706F9BB4B22}" dt="2026-08-30T18:33:38.914" v="5487"/>
          <ac:spMkLst>
            <pc:docMk/>
            <pc:sldMk cId="669693678" sldId="373"/>
            <ac:spMk id="8" creationId="{6B1D37C5-2177-D6C2-4AF5-77559FDC6D65}"/>
          </ac:spMkLst>
        </pc:spChg>
        <pc:picChg chg="del">
          <ac:chgData name="David Pelz" userId="267b74f6-4d66-4dc0-9037-2bcc2da80331" providerId="ADAL" clId="{CDAE157A-E9D0-4618-882A-E706F9BB4B22}" dt="2026-08-30T18:16:09.371" v="5347" actId="478"/>
          <ac:picMkLst>
            <pc:docMk/>
            <pc:sldMk cId="669693678" sldId="373"/>
            <ac:picMk id="6" creationId="{191DE36A-0461-ACF4-809C-0B0D93C148BE}"/>
          </ac:picMkLst>
        </pc:picChg>
        <pc:picChg chg="add mod">
          <ac:chgData name="David Pelz" userId="267b74f6-4d66-4dc0-9037-2bcc2da80331" providerId="ADAL" clId="{CDAE157A-E9D0-4618-882A-E706F9BB4B22}" dt="2026-08-30T18:18:38.416" v="5403" actId="1076"/>
          <ac:picMkLst>
            <pc:docMk/>
            <pc:sldMk cId="669693678" sldId="373"/>
            <ac:picMk id="7" creationId="{6166CD52-A56D-E0AC-7E26-1148C835F225}"/>
          </ac:picMkLst>
        </pc:picChg>
      </pc:sldChg>
      <pc:sldChg chg="delSp modSp add del mod delDesignElem chgLayout">
        <pc:chgData name="David Pelz" userId="267b74f6-4d66-4dc0-9037-2bcc2da80331" providerId="ADAL" clId="{CDAE157A-E9D0-4618-882A-E706F9BB4B22}" dt="2026-08-30T19:38:14.240" v="6031" actId="2696"/>
        <pc:sldMkLst>
          <pc:docMk/>
          <pc:sldMk cId="1555553868" sldId="374"/>
        </pc:sldMkLst>
        <pc:spChg chg="mod ord">
          <ac:chgData name="David Pelz" userId="267b74f6-4d66-4dc0-9037-2bcc2da80331" providerId="ADAL" clId="{CDAE157A-E9D0-4618-882A-E706F9BB4B22}" dt="2026-08-30T19:37:50.918" v="6027" actId="700"/>
          <ac:spMkLst>
            <pc:docMk/>
            <pc:sldMk cId="1555553868" sldId="374"/>
            <ac:spMk id="2" creationId="{B6303E6D-E2DA-B827-C414-0AA0AD6C4F18}"/>
          </ac:spMkLst>
        </pc:spChg>
        <pc:spChg chg="mod ord">
          <ac:chgData name="David Pelz" userId="267b74f6-4d66-4dc0-9037-2bcc2da80331" providerId="ADAL" clId="{CDAE157A-E9D0-4618-882A-E706F9BB4B22}" dt="2026-08-30T19:37:50.918" v="6027" actId="700"/>
          <ac:spMkLst>
            <pc:docMk/>
            <pc:sldMk cId="1555553868" sldId="374"/>
            <ac:spMk id="8" creationId="{93053D1A-DEFF-98AF-C64E-C4038AA20A35}"/>
          </ac:spMkLst>
        </pc:spChg>
        <pc:spChg chg="del">
          <ac:chgData name="David Pelz" userId="267b74f6-4d66-4dc0-9037-2bcc2da80331" providerId="ADAL" clId="{CDAE157A-E9D0-4618-882A-E706F9BB4B22}" dt="2026-08-30T19:37:50.918" v="6027" actId="700"/>
          <ac:spMkLst>
            <pc:docMk/>
            <pc:sldMk cId="1555553868" sldId="374"/>
            <ac:spMk id="33" creationId="{F21E763A-7A9D-31E7-3021-C7F59EF44AAD}"/>
          </ac:spMkLst>
        </pc:spChg>
        <pc:spChg chg="del">
          <ac:chgData name="David Pelz" userId="267b74f6-4d66-4dc0-9037-2bcc2da80331" providerId="ADAL" clId="{CDAE157A-E9D0-4618-882A-E706F9BB4B22}" dt="2026-08-30T19:37:50.918" v="6027" actId="700"/>
          <ac:spMkLst>
            <pc:docMk/>
            <pc:sldMk cId="1555553868" sldId="374"/>
            <ac:spMk id="35" creationId="{E286BCF2-7505-E044-DC48-E397B24C887F}"/>
          </ac:spMkLst>
        </pc:spChg>
      </pc:sldChg>
      <pc:sldChg chg="addSp delSp modSp add mod ord">
        <pc:chgData name="David Pelz" userId="267b74f6-4d66-4dc0-9037-2bcc2da80331" providerId="ADAL" clId="{CDAE157A-E9D0-4618-882A-E706F9BB4B22}" dt="2026-08-30T19:46:39.028" v="6846" actId="20577"/>
        <pc:sldMkLst>
          <pc:docMk/>
          <pc:sldMk cId="1611618646" sldId="375"/>
        </pc:sldMkLst>
        <pc:spChg chg="del mod">
          <ac:chgData name="David Pelz" userId="267b74f6-4d66-4dc0-9037-2bcc2da80331" providerId="ADAL" clId="{CDAE157A-E9D0-4618-882A-E706F9BB4B22}" dt="2026-08-30T19:46:06.912" v="6806" actId="21"/>
          <ac:spMkLst>
            <pc:docMk/>
            <pc:sldMk cId="1611618646" sldId="375"/>
            <ac:spMk id="2" creationId="{B994B1D2-1FCF-B15D-FF77-4DEFD9A3B954}"/>
          </ac:spMkLst>
        </pc:spChg>
        <pc:spChg chg="add mod">
          <ac:chgData name="David Pelz" userId="267b74f6-4d66-4dc0-9037-2bcc2da80331" providerId="ADAL" clId="{CDAE157A-E9D0-4618-882A-E706F9BB4B22}" dt="2026-08-30T19:44:15.057" v="6694" actId="767"/>
          <ac:spMkLst>
            <pc:docMk/>
            <pc:sldMk cId="1611618646" sldId="375"/>
            <ac:spMk id="3" creationId="{DDAB8707-16A0-C7FD-6EC2-AA8B8AA5275E}"/>
          </ac:spMkLst>
        </pc:spChg>
        <pc:spChg chg="add del mod">
          <ac:chgData name="David Pelz" userId="267b74f6-4d66-4dc0-9037-2bcc2da80331" providerId="ADAL" clId="{CDAE157A-E9D0-4618-882A-E706F9BB4B22}" dt="2026-08-30T19:46:11.029" v="6807" actId="21"/>
          <ac:spMkLst>
            <pc:docMk/>
            <pc:sldMk cId="1611618646" sldId="375"/>
            <ac:spMk id="5" creationId="{D55545C1-DC8B-0CA1-4259-BFE2539105BE}"/>
          </ac:spMkLst>
        </pc:spChg>
        <pc:spChg chg="mod">
          <ac:chgData name="David Pelz" userId="267b74f6-4d66-4dc0-9037-2bcc2da80331" providerId="ADAL" clId="{CDAE157A-E9D0-4618-882A-E706F9BB4B22}" dt="2026-08-30T19:46:39.028" v="6846" actId="20577"/>
          <ac:spMkLst>
            <pc:docMk/>
            <pc:sldMk cId="1611618646" sldId="375"/>
            <ac:spMk id="8" creationId="{40C57A96-46EE-5C4C-AA02-7B951DB82005}"/>
          </ac:spMkLst>
        </pc:spChg>
      </pc:sldChg>
      <pc:sldChg chg="delSp add del setBg delDesignElem">
        <pc:chgData name="David Pelz" userId="267b74f6-4d66-4dc0-9037-2bcc2da80331" providerId="ADAL" clId="{CDAE157A-E9D0-4618-882A-E706F9BB4B22}" dt="2026-08-30T19:43:55.231" v="6684" actId="2696"/>
        <pc:sldMkLst>
          <pc:docMk/>
          <pc:sldMk cId="1919489393" sldId="376"/>
        </pc:sldMkLst>
        <pc:spChg chg="del">
          <ac:chgData name="David Pelz" userId="267b74f6-4d66-4dc0-9037-2bcc2da80331" providerId="ADAL" clId="{CDAE157A-E9D0-4618-882A-E706F9BB4B22}" dt="2026-08-30T19:43:47.703" v="6683"/>
          <ac:spMkLst>
            <pc:docMk/>
            <pc:sldMk cId="1919489393" sldId="376"/>
            <ac:spMk id="10" creationId="{4ED6A22B-C0A8-ED1D-2E70-9DED3277F526}"/>
          </ac:spMkLst>
        </pc:spChg>
        <pc:spChg chg="del">
          <ac:chgData name="David Pelz" userId="267b74f6-4d66-4dc0-9037-2bcc2da80331" providerId="ADAL" clId="{CDAE157A-E9D0-4618-882A-E706F9BB4B22}" dt="2026-08-30T19:43:47.703" v="6683"/>
          <ac:spMkLst>
            <pc:docMk/>
            <pc:sldMk cId="1919489393" sldId="376"/>
            <ac:spMk id="12" creationId="{34F1D1BA-1575-E583-9E33-BCEC915B759F}"/>
          </ac:spMkLst>
        </pc:spChg>
        <pc:spChg chg="del">
          <ac:chgData name="David Pelz" userId="267b74f6-4d66-4dc0-9037-2bcc2da80331" providerId="ADAL" clId="{CDAE157A-E9D0-4618-882A-E706F9BB4B22}" dt="2026-08-30T19:43:47.703" v="6683"/>
          <ac:spMkLst>
            <pc:docMk/>
            <pc:sldMk cId="1919489393" sldId="376"/>
            <ac:spMk id="14" creationId="{88509706-BB05-F5A0-578E-27E510077289}"/>
          </ac:spMkLst>
        </pc:spChg>
      </pc:sldChg>
      <pc:sldChg chg="modSp add mod">
        <pc:chgData name="David Pelz" userId="267b74f6-4d66-4dc0-9037-2bcc2da80331" providerId="ADAL" clId="{CDAE157A-E9D0-4618-882A-E706F9BB4B22}" dt="2026-08-30T23:16:57.764" v="7213" actId="20577"/>
        <pc:sldMkLst>
          <pc:docMk/>
          <pc:sldMk cId="1950419962" sldId="376"/>
        </pc:sldMkLst>
        <pc:spChg chg="mod">
          <ac:chgData name="David Pelz" userId="267b74f6-4d66-4dc0-9037-2bcc2da80331" providerId="ADAL" clId="{CDAE157A-E9D0-4618-882A-E706F9BB4B22}" dt="2026-08-30T23:16:57.764" v="7213" actId="20577"/>
          <ac:spMkLst>
            <pc:docMk/>
            <pc:sldMk cId="1950419962" sldId="376"/>
            <ac:spMk id="2" creationId="{B916DBD4-FF79-3843-4858-E1C464B55BD0}"/>
          </ac:spMkLst>
        </pc:spChg>
        <pc:spChg chg="mod">
          <ac:chgData name="David Pelz" userId="267b74f6-4d66-4dc0-9037-2bcc2da80331" providerId="ADAL" clId="{CDAE157A-E9D0-4618-882A-E706F9BB4B22}" dt="2026-08-30T19:59:21.551" v="7119" actId="1076"/>
          <ac:spMkLst>
            <pc:docMk/>
            <pc:sldMk cId="1950419962" sldId="376"/>
            <ac:spMk id="8" creationId="{965B5978-64A2-DDFE-D280-35D07B05E80F}"/>
          </ac:spMkLst>
        </pc:spChg>
      </pc:sldChg>
      <pc:sldChg chg="delSp modSp add mod">
        <pc:chgData name="David Pelz" userId="267b74f6-4d66-4dc0-9037-2bcc2da80331" providerId="ADAL" clId="{CDAE157A-E9D0-4618-882A-E706F9BB4B22}" dt="2026-08-30T23:17:39.288" v="7256" actId="20577"/>
        <pc:sldMkLst>
          <pc:docMk/>
          <pc:sldMk cId="3722581133" sldId="377"/>
        </pc:sldMkLst>
        <pc:spChg chg="mod">
          <ac:chgData name="David Pelz" userId="267b74f6-4d66-4dc0-9037-2bcc2da80331" providerId="ADAL" clId="{CDAE157A-E9D0-4618-882A-E706F9BB4B22}" dt="2026-08-30T23:17:39.288" v="7256" actId="20577"/>
          <ac:spMkLst>
            <pc:docMk/>
            <pc:sldMk cId="3722581133" sldId="377"/>
            <ac:spMk id="2" creationId="{A9D14746-6EFD-7654-ED9E-C69BFCEC41A2}"/>
          </ac:spMkLst>
        </pc:spChg>
        <pc:spChg chg="mod">
          <ac:chgData name="David Pelz" userId="267b74f6-4d66-4dc0-9037-2bcc2da80331" providerId="ADAL" clId="{CDAE157A-E9D0-4618-882A-E706F9BB4B22}" dt="2026-08-30T23:16:43.915" v="7212" actId="20577"/>
          <ac:spMkLst>
            <pc:docMk/>
            <pc:sldMk cId="3722581133" sldId="377"/>
            <ac:spMk id="8" creationId="{C1DA074C-ED5C-3AB1-50D7-1372603D053C}"/>
          </ac:spMkLst>
        </pc:spChg>
        <pc:picChg chg="del">
          <ac:chgData name="David Pelz" userId="267b74f6-4d66-4dc0-9037-2bcc2da80331" providerId="ADAL" clId="{CDAE157A-E9D0-4618-882A-E706F9BB4B22}" dt="2026-08-30T19:58:51.001" v="7115" actId="478"/>
          <ac:picMkLst>
            <pc:docMk/>
            <pc:sldMk cId="3722581133" sldId="377"/>
            <ac:picMk id="5" creationId="{FE1B3EA0-5CF6-C5B8-A5D2-746447F50D45}"/>
          </ac:picMkLst>
        </pc:picChg>
      </pc:sldChg>
      <pc:sldChg chg="addSp delSp modSp add mod ord">
        <pc:chgData name="David Pelz" userId="267b74f6-4d66-4dc0-9037-2bcc2da80331" providerId="ADAL" clId="{CDAE157A-E9D0-4618-882A-E706F9BB4B22}" dt="2026-08-30T23:18:08.289" v="7283" actId="20577"/>
        <pc:sldMkLst>
          <pc:docMk/>
          <pc:sldMk cId="454550626" sldId="378"/>
        </pc:sldMkLst>
        <pc:spChg chg="mod">
          <ac:chgData name="David Pelz" userId="267b74f6-4d66-4dc0-9037-2bcc2da80331" providerId="ADAL" clId="{CDAE157A-E9D0-4618-882A-E706F9BB4B22}" dt="2026-08-30T19:48:28.513" v="6855"/>
          <ac:spMkLst>
            <pc:docMk/>
            <pc:sldMk cId="454550626" sldId="378"/>
            <ac:spMk id="2" creationId="{A39A5B66-2D13-68C6-D58E-6E67BB742CDA}"/>
          </ac:spMkLst>
        </pc:spChg>
        <pc:spChg chg="mod">
          <ac:chgData name="David Pelz" userId="267b74f6-4d66-4dc0-9037-2bcc2da80331" providerId="ADAL" clId="{CDAE157A-E9D0-4618-882A-E706F9BB4B22}" dt="2026-08-30T23:18:08.289" v="7283" actId="20577"/>
          <ac:spMkLst>
            <pc:docMk/>
            <pc:sldMk cId="454550626" sldId="378"/>
            <ac:spMk id="8" creationId="{B42ECDA8-1A07-6C66-5980-915BD62B1B68}"/>
          </ac:spMkLst>
        </pc:spChg>
        <pc:picChg chg="add mod">
          <ac:chgData name="David Pelz" userId="267b74f6-4d66-4dc0-9037-2bcc2da80331" providerId="ADAL" clId="{CDAE157A-E9D0-4618-882A-E706F9BB4B22}" dt="2026-08-30T19:48:38.612" v="6857" actId="1076"/>
          <ac:picMkLst>
            <pc:docMk/>
            <pc:sldMk cId="454550626" sldId="378"/>
            <ac:picMk id="4" creationId="{29220032-CDD8-FAFD-A22D-C7F4D7BA260A}"/>
          </ac:picMkLst>
        </pc:picChg>
        <pc:picChg chg="del">
          <ac:chgData name="David Pelz" userId="267b74f6-4d66-4dc0-9037-2bcc2da80331" providerId="ADAL" clId="{CDAE157A-E9D0-4618-882A-E706F9BB4B22}" dt="2026-08-30T19:58:10.098" v="7110" actId="478"/>
          <ac:picMkLst>
            <pc:docMk/>
            <pc:sldMk cId="454550626" sldId="378"/>
            <ac:picMk id="5" creationId="{EBED2EB9-643E-282F-29DB-3BE1C104356A}"/>
          </ac:picMkLst>
        </pc:picChg>
      </pc:sldChg>
      <pc:sldChg chg="delSp modSp add mod">
        <pc:chgData name="David Pelz" userId="267b74f6-4d66-4dc0-9037-2bcc2da80331" providerId="ADAL" clId="{CDAE157A-E9D0-4618-882A-E706F9BB4B22}" dt="2026-08-30T23:18:37.092" v="7316" actId="122"/>
        <pc:sldMkLst>
          <pc:docMk/>
          <pc:sldMk cId="804961389" sldId="379"/>
        </pc:sldMkLst>
        <pc:spChg chg="mod">
          <ac:chgData name="David Pelz" userId="267b74f6-4d66-4dc0-9037-2bcc2da80331" providerId="ADAL" clId="{CDAE157A-E9D0-4618-882A-E706F9BB4B22}" dt="2026-08-30T19:49:05.031" v="6860"/>
          <ac:spMkLst>
            <pc:docMk/>
            <pc:sldMk cId="804961389" sldId="379"/>
            <ac:spMk id="2" creationId="{8758FA80-A8FE-D2CC-025D-530FAF22FB04}"/>
          </ac:spMkLst>
        </pc:spChg>
        <pc:spChg chg="mod">
          <ac:chgData name="David Pelz" userId="267b74f6-4d66-4dc0-9037-2bcc2da80331" providerId="ADAL" clId="{CDAE157A-E9D0-4618-882A-E706F9BB4B22}" dt="2026-08-30T23:18:37.092" v="7316" actId="122"/>
          <ac:spMkLst>
            <pc:docMk/>
            <pc:sldMk cId="804961389" sldId="379"/>
            <ac:spMk id="8" creationId="{01F47921-1D22-8170-3D22-B376AFCD2809}"/>
          </ac:spMkLst>
        </pc:spChg>
        <pc:picChg chg="del">
          <ac:chgData name="David Pelz" userId="267b74f6-4d66-4dc0-9037-2bcc2da80331" providerId="ADAL" clId="{CDAE157A-E9D0-4618-882A-E706F9BB4B22}" dt="2026-08-30T19:49:13.803" v="6861" actId="21"/>
          <ac:picMkLst>
            <pc:docMk/>
            <pc:sldMk cId="804961389" sldId="379"/>
            <ac:picMk id="4" creationId="{579D62DC-49EC-8907-4D7B-183586D3DDA8}"/>
          </ac:picMkLst>
        </pc:picChg>
        <pc:picChg chg="del">
          <ac:chgData name="David Pelz" userId="267b74f6-4d66-4dc0-9037-2bcc2da80331" providerId="ADAL" clId="{CDAE157A-E9D0-4618-882A-E706F9BB4B22}" dt="2026-08-30T19:58:14.149" v="7111" actId="478"/>
          <ac:picMkLst>
            <pc:docMk/>
            <pc:sldMk cId="804961389" sldId="379"/>
            <ac:picMk id="5" creationId="{CD9651C9-7D79-301E-7C54-D03CC34F747B}"/>
          </ac:picMkLst>
        </pc:picChg>
      </pc:sldChg>
      <pc:sldChg chg="delSp modSp add mod">
        <pc:chgData name="David Pelz" userId="267b74f6-4d66-4dc0-9037-2bcc2da80331" providerId="ADAL" clId="{CDAE157A-E9D0-4618-882A-E706F9BB4B22}" dt="2026-08-30T19:58:17.606" v="7112" actId="478"/>
        <pc:sldMkLst>
          <pc:docMk/>
          <pc:sldMk cId="3293859772" sldId="380"/>
        </pc:sldMkLst>
        <pc:spChg chg="mod">
          <ac:chgData name="David Pelz" userId="267b74f6-4d66-4dc0-9037-2bcc2da80331" providerId="ADAL" clId="{CDAE157A-E9D0-4618-882A-E706F9BB4B22}" dt="2026-08-30T19:49:52.100" v="6867" actId="255"/>
          <ac:spMkLst>
            <pc:docMk/>
            <pc:sldMk cId="3293859772" sldId="380"/>
            <ac:spMk id="2" creationId="{49F6D364-C6A5-C945-217E-E4D7C5ECD9DC}"/>
          </ac:spMkLst>
        </pc:spChg>
        <pc:spChg chg="mod">
          <ac:chgData name="David Pelz" userId="267b74f6-4d66-4dc0-9037-2bcc2da80331" providerId="ADAL" clId="{CDAE157A-E9D0-4618-882A-E706F9BB4B22}" dt="2026-08-30T19:50:01.547" v="6877" actId="20577"/>
          <ac:spMkLst>
            <pc:docMk/>
            <pc:sldMk cId="3293859772" sldId="380"/>
            <ac:spMk id="8" creationId="{283E1D61-7103-7F58-6342-60C23547BC05}"/>
          </ac:spMkLst>
        </pc:spChg>
        <pc:picChg chg="del">
          <ac:chgData name="David Pelz" userId="267b74f6-4d66-4dc0-9037-2bcc2da80331" providerId="ADAL" clId="{CDAE157A-E9D0-4618-882A-E706F9BB4B22}" dt="2026-08-30T19:58:17.606" v="7112" actId="478"/>
          <ac:picMkLst>
            <pc:docMk/>
            <pc:sldMk cId="3293859772" sldId="380"/>
            <ac:picMk id="5" creationId="{BF5C2F6F-F384-82B6-7788-CC0F64564DBF}"/>
          </ac:picMkLst>
        </pc:picChg>
      </pc:sldChg>
      <pc:sldChg chg="delSp modSp add mod ord">
        <pc:chgData name="David Pelz" userId="267b74f6-4d66-4dc0-9037-2bcc2da80331" providerId="ADAL" clId="{CDAE157A-E9D0-4618-882A-E706F9BB4B22}" dt="2026-08-30T19:58:21.411" v="7113" actId="478"/>
        <pc:sldMkLst>
          <pc:docMk/>
          <pc:sldMk cId="3246655998" sldId="381"/>
        </pc:sldMkLst>
        <pc:spChg chg="mod">
          <ac:chgData name="David Pelz" userId="267b74f6-4d66-4dc0-9037-2bcc2da80331" providerId="ADAL" clId="{CDAE157A-E9D0-4618-882A-E706F9BB4B22}" dt="2026-08-30T19:51:04.658" v="6891" actId="1076"/>
          <ac:spMkLst>
            <pc:docMk/>
            <pc:sldMk cId="3246655998" sldId="381"/>
            <ac:spMk id="2" creationId="{B1BC9BBA-F14B-665A-1F86-A290F287579D}"/>
          </ac:spMkLst>
        </pc:spChg>
        <pc:spChg chg="mod">
          <ac:chgData name="David Pelz" userId="267b74f6-4d66-4dc0-9037-2bcc2da80331" providerId="ADAL" clId="{CDAE157A-E9D0-4618-882A-E706F9BB4B22}" dt="2026-08-30T19:51:09.800" v="6894" actId="20577"/>
          <ac:spMkLst>
            <pc:docMk/>
            <pc:sldMk cId="3246655998" sldId="381"/>
            <ac:spMk id="8" creationId="{F1E01C85-C09F-681E-B5FB-C4A0CD060FCE}"/>
          </ac:spMkLst>
        </pc:spChg>
        <pc:picChg chg="del">
          <ac:chgData name="David Pelz" userId="267b74f6-4d66-4dc0-9037-2bcc2da80331" providerId="ADAL" clId="{CDAE157A-E9D0-4618-882A-E706F9BB4B22}" dt="2026-08-30T19:58:21.411" v="7113" actId="478"/>
          <ac:picMkLst>
            <pc:docMk/>
            <pc:sldMk cId="3246655998" sldId="381"/>
            <ac:picMk id="5" creationId="{6A0165E8-251A-9DB9-3F89-8D0D5BAD7CC2}"/>
          </ac:picMkLst>
        </pc:picChg>
      </pc:sldChg>
      <pc:sldChg chg="delSp modSp add mod">
        <pc:chgData name="David Pelz" userId="267b74f6-4d66-4dc0-9037-2bcc2da80331" providerId="ADAL" clId="{CDAE157A-E9D0-4618-882A-E706F9BB4B22}" dt="2026-08-30T19:58:24.969" v="7114" actId="478"/>
        <pc:sldMkLst>
          <pc:docMk/>
          <pc:sldMk cId="1823386732" sldId="382"/>
        </pc:sldMkLst>
        <pc:spChg chg="mod">
          <ac:chgData name="David Pelz" userId="267b74f6-4d66-4dc0-9037-2bcc2da80331" providerId="ADAL" clId="{CDAE157A-E9D0-4618-882A-E706F9BB4B22}" dt="2026-08-30T19:52:10.164" v="6906" actId="255"/>
          <ac:spMkLst>
            <pc:docMk/>
            <pc:sldMk cId="1823386732" sldId="382"/>
            <ac:spMk id="2" creationId="{22C9BEDE-4D4E-90E5-4D44-B99EA05B956E}"/>
          </ac:spMkLst>
        </pc:spChg>
        <pc:picChg chg="del">
          <ac:chgData name="David Pelz" userId="267b74f6-4d66-4dc0-9037-2bcc2da80331" providerId="ADAL" clId="{CDAE157A-E9D0-4618-882A-E706F9BB4B22}" dt="2026-08-30T19:58:24.969" v="7114" actId="478"/>
          <ac:picMkLst>
            <pc:docMk/>
            <pc:sldMk cId="1823386732" sldId="382"/>
            <ac:picMk id="5" creationId="{0E80D35D-97B2-CED4-0FD1-FF739FE7A91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69190" cy="355367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160" y="0"/>
            <a:ext cx="4069190" cy="355367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r">
              <a:defRPr sz="1200"/>
            </a:lvl1pPr>
          </a:lstStyle>
          <a:p>
            <a:fld id="{1494CF27-AD8B-4B1D-B726-53CE52EBF29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745895"/>
            <a:ext cx="4069190" cy="355367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160" y="6745895"/>
            <a:ext cx="4069190" cy="355367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r">
              <a:defRPr sz="1200"/>
            </a:lvl1pPr>
          </a:lstStyle>
          <a:p>
            <a:fld id="{12ACE117-3F51-4FD4-92DB-95CE60B77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06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7618" cy="355284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530" y="0"/>
            <a:ext cx="4069281" cy="355284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r">
              <a:defRPr sz="1200"/>
            </a:lvl1pPr>
          </a:lstStyle>
          <a:p>
            <a:fld id="{921E1944-A607-4169-8199-11424D1B157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9413" y="531813"/>
            <a:ext cx="3549650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64" tIns="46232" rIns="92464" bIns="4623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681" y="3374393"/>
            <a:ext cx="7511113" cy="3195955"/>
          </a:xfrm>
          <a:prstGeom prst="rect">
            <a:avLst/>
          </a:prstGeom>
        </p:spPr>
        <p:txBody>
          <a:bodyPr vert="horz" lIns="92464" tIns="46232" rIns="92464" bIns="4623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5599"/>
            <a:ext cx="4067618" cy="355284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530" y="6745599"/>
            <a:ext cx="4069281" cy="355284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r">
              <a:defRPr sz="1200"/>
            </a:lvl1pPr>
          </a:lstStyle>
          <a:p>
            <a:fld id="{8D2BC340-265D-4C61-A46D-03BA708DE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6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BDAF2-AB9F-FD3C-023F-375DB4306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7984F4-B291-AADA-F0F1-B0ABB6BBA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F5999C-910A-582A-96EC-267AF7E3C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A6AC74-8090-342D-F8D0-A0E46431F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BC340-265D-4C61-A46D-03BA708DEB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70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BC340-265D-4C61-A46D-03BA708DEB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84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63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41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93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80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34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66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47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486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934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3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9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A4712-6125-4627-86C0-0F6E952295E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5B0AB-12F3-41E3-9EC8-1709F73E50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3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yCPeElrhbIQ?si=CbyzMi9LmdZHJmNn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351564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962" y="1447800"/>
            <a:ext cx="3828713" cy="39623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OKRA </a:t>
            </a:r>
          </a:p>
          <a:p>
            <a:pPr>
              <a:lnSpc>
                <a:spcPct val="90000"/>
              </a:lnSpc>
            </a:pPr>
            <a:b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September Conference</a:t>
            </a: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Recycling Markets Presentation</a:t>
            </a: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Fiber (Paper)</a:t>
            </a: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 Pelz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Executive Vice President</a:t>
            </a: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1813" y="2712919"/>
            <a:ext cx="4281487" cy="140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53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72F4E2-52EB-4A53-B721-50F84728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988827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Oklahoma Recycling 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Agenda</a:t>
            </a:r>
            <a:b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AEEDF-CCDB-438C-8328-B9DAC78FA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096" y="1940438"/>
            <a:ext cx="4820904" cy="3926962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Recycling Process</a:t>
            </a:r>
          </a:p>
          <a:p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Paper Recycling Grades</a:t>
            </a:r>
          </a:p>
          <a:p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 Users / Customers</a:t>
            </a:r>
          </a:p>
          <a:p>
            <a:pPr lvl="1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Expectations / Quality Items / Concerns</a:t>
            </a:r>
          </a:p>
          <a:p>
            <a:pPr marL="0" indent="0"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Developments / Industry Trends</a:t>
            </a:r>
          </a:p>
          <a:p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&amp; Answer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00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50CC88A9-A661-4C48-866E-8734E511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EFC166-F634-406B-BF65-3068E7308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700" y="435111"/>
            <a:ext cx="5798721" cy="6734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Recycling Process </a:t>
            </a:r>
          </a:p>
        </p:txBody>
      </p:sp>
      <p:pic>
        <p:nvPicPr>
          <p:cNvPr id="5122" name="Picture 2" descr="Text&#10;&#10;Description automatically generated">
            <a:extLst>
              <a:ext uri="{FF2B5EF4-FFF2-40B4-BE49-F238E27FC236}">
                <a16:creationId xmlns:a16="http://schemas.microsoft.com/office/drawing/2014/main" id="{824ADE08-B6BA-4E43-B12A-184BCD2F7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1" y="1618018"/>
            <a:ext cx="5069670" cy="423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1" name="Freeform: Shape 5130">
            <a:extLst>
              <a:ext uri="{FF2B5EF4-FFF2-40B4-BE49-F238E27FC236}">
                <a16:creationId xmlns:a16="http://schemas.microsoft.com/office/drawing/2014/main" id="{CFDF195F-784B-4D00-8C92-6FC1B0499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93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B3A276-B509-3A98-B6F1-6500C2A03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2FE4C-2EEF-12B7-D671-178F7CDE5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58" y="259866"/>
            <a:ext cx="7044316" cy="1330841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ecycling Statistics</a:t>
            </a:r>
            <a:b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Fiber</a:t>
            </a:r>
            <a:b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60D72-82C0-05F7-F989-4EA0CE716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27546"/>
            <a:ext cx="8824632" cy="4429093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46 million tons of paper recycled in US in 2024</a:t>
            </a:r>
          </a:p>
          <a:p>
            <a:pPr lvl="2">
              <a:lnSpc>
                <a:spcPct val="90000"/>
              </a:lnSpc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 rate between 60 – 64%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Greater than 33 million tons of OCC (US) recycled in 2024</a:t>
            </a:r>
          </a:p>
          <a:p>
            <a:pPr lvl="2">
              <a:lnSpc>
                <a:spcPct val="90000"/>
              </a:lnSpc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rate of approx. 70%</a:t>
            </a:r>
          </a:p>
          <a:p>
            <a:pPr lvl="2">
              <a:lnSpc>
                <a:spcPct val="90000"/>
              </a:lnSpc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Globally, collection rate of OCC closer to 90%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Residential Recycling</a:t>
            </a:r>
          </a:p>
          <a:p>
            <a:pPr lvl="2">
              <a:lnSpc>
                <a:spcPct val="90000"/>
              </a:lnSpc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 rate less than 35%</a:t>
            </a:r>
          </a:p>
          <a:p>
            <a:pPr lvl="2">
              <a:lnSpc>
                <a:spcPct val="90000"/>
              </a:lnSpc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include amount of trash in stream as well as infrastructure challenges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sz="1800" b="1" dirty="0">
              <a:latin typeface="Times New Roman"/>
              <a:cs typeface="Times New Roman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56" name="Text Box 1188">
            <a:extLst>
              <a:ext uri="{FF2B5EF4-FFF2-40B4-BE49-F238E27FC236}">
                <a16:creationId xmlns:a16="http://schemas.microsoft.com/office/drawing/2014/main" id="{B3658531-C17B-B670-CD09-DBCCF1C50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5181600"/>
            <a:ext cx="1905000" cy="155257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grpSp>
        <p:nvGrpSpPr>
          <p:cNvPr id="2" name="Organization Chart 2">
            <a:extLst>
              <a:ext uri="{FF2B5EF4-FFF2-40B4-BE49-F238E27FC236}">
                <a16:creationId xmlns:a16="http://schemas.microsoft.com/office/drawing/2014/main" id="{C630D837-BF8C-A90F-0137-D29D46B0CDE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14300"/>
            <a:ext cx="8997950" cy="2420938"/>
            <a:chOff x="0" y="-101"/>
            <a:chExt cx="4251" cy="2135"/>
          </a:xfrm>
        </p:grpSpPr>
        <p:cxnSp>
          <p:nvCxnSpPr>
            <p:cNvPr id="3076" name="_s3076">
              <a:extLst>
                <a:ext uri="{FF2B5EF4-FFF2-40B4-BE49-F238E27FC236}">
                  <a16:creationId xmlns:a16="http://schemas.microsoft.com/office/drawing/2014/main" id="{1A15533C-55B7-D714-11AC-B869915EF0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>
              <a:off x="3204" y="1206"/>
              <a:ext cx="96" cy="71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7" name="_s3077">
              <a:extLst>
                <a:ext uri="{FF2B5EF4-FFF2-40B4-BE49-F238E27FC236}">
                  <a16:creationId xmlns:a16="http://schemas.microsoft.com/office/drawing/2014/main" id="{3B744437-528D-E0F2-E14C-ABDBC9697A4F}"/>
                </a:ext>
              </a:extLst>
            </p:cNvPr>
            <p:cNvCxnSpPr>
              <a:cxnSpLocks noChangeShapeType="1"/>
              <a:stCxn id="13" idx="0"/>
              <a:endCxn id="6" idx="2"/>
            </p:cNvCxnSpPr>
            <p:nvPr/>
          </p:nvCxnSpPr>
          <p:spPr bwMode="auto">
            <a:xfrm rot="16200000">
              <a:off x="3237" y="922"/>
              <a:ext cx="102" cy="1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8" name="_s3078">
              <a:extLst>
                <a:ext uri="{FF2B5EF4-FFF2-40B4-BE49-F238E27FC236}">
                  <a16:creationId xmlns:a16="http://schemas.microsoft.com/office/drawing/2014/main" id="{78F712B0-3E2E-84D6-F6EC-B8453027047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>
              <a:off x="2434" y="1210"/>
              <a:ext cx="94" cy="6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9" name="_s3079">
              <a:extLst>
                <a:ext uri="{FF2B5EF4-FFF2-40B4-BE49-F238E27FC236}">
                  <a16:creationId xmlns:a16="http://schemas.microsoft.com/office/drawing/2014/main" id="{9AB139BE-60FC-600C-D87A-BA3FE2336199}"/>
                </a:ext>
              </a:extLst>
            </p:cNvPr>
            <p:cNvCxnSpPr>
              <a:cxnSpLocks noChangeShapeType="1"/>
              <a:stCxn id="11" idx="0"/>
              <a:endCxn id="5" idx="2"/>
            </p:cNvCxnSpPr>
            <p:nvPr/>
          </p:nvCxnSpPr>
          <p:spPr bwMode="auto">
            <a:xfrm rot="16200000">
              <a:off x="2463" y="922"/>
              <a:ext cx="102" cy="1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0" name="_s3080">
              <a:extLst>
                <a:ext uri="{FF2B5EF4-FFF2-40B4-BE49-F238E27FC236}">
                  <a16:creationId xmlns:a16="http://schemas.microsoft.com/office/drawing/2014/main" id="{3695EF42-E894-3A79-1CE9-41A020B3B44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>
              <a:off x="1736" y="1199"/>
              <a:ext cx="92" cy="8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1" name="_s3081">
              <a:extLst>
                <a:ext uri="{FF2B5EF4-FFF2-40B4-BE49-F238E27FC236}">
                  <a16:creationId xmlns:a16="http://schemas.microsoft.com/office/drawing/2014/main" id="{5CFCA7AA-068E-75AF-71E6-D818EF7317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>
              <a:off x="964" y="1197"/>
              <a:ext cx="94" cy="91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2" name="_s3082">
              <a:extLst>
                <a:ext uri="{FF2B5EF4-FFF2-40B4-BE49-F238E27FC236}">
                  <a16:creationId xmlns:a16="http://schemas.microsoft.com/office/drawing/2014/main" id="{971C32A7-E5F7-C925-E949-C35C6BB1018A}"/>
                </a:ext>
              </a:extLst>
            </p:cNvPr>
            <p:cNvCxnSpPr>
              <a:cxnSpLocks noChangeShapeType="1"/>
              <a:stCxn id="8" idx="0"/>
              <a:endCxn id="4" idx="2"/>
            </p:cNvCxnSpPr>
            <p:nvPr/>
          </p:nvCxnSpPr>
          <p:spPr bwMode="auto">
            <a:xfrm rot="5400000" flipH="1">
              <a:off x="1495" y="729"/>
              <a:ext cx="102" cy="38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3" name="_s3083">
              <a:extLst>
                <a:ext uri="{FF2B5EF4-FFF2-40B4-BE49-F238E27FC236}">
                  <a16:creationId xmlns:a16="http://schemas.microsoft.com/office/drawing/2014/main" id="{8B2ABD60-0774-1BB4-3203-C165E8D088DE}"/>
                </a:ext>
              </a:extLst>
            </p:cNvPr>
            <p:cNvCxnSpPr>
              <a:cxnSpLocks noChangeShapeType="1"/>
              <a:stCxn id="7" idx="0"/>
              <a:endCxn id="4" idx="2"/>
            </p:cNvCxnSpPr>
            <p:nvPr/>
          </p:nvCxnSpPr>
          <p:spPr bwMode="auto">
            <a:xfrm rot="16200000">
              <a:off x="1108" y="729"/>
              <a:ext cx="102" cy="38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4" name="_s3084">
              <a:extLst>
                <a:ext uri="{FF2B5EF4-FFF2-40B4-BE49-F238E27FC236}">
                  <a16:creationId xmlns:a16="http://schemas.microsoft.com/office/drawing/2014/main" id="{43DE7111-4E76-7146-9389-E41EA66F964D}"/>
                </a:ext>
              </a:extLst>
            </p:cNvPr>
            <p:cNvCxnSpPr>
              <a:cxnSpLocks noChangeShapeType="1"/>
              <a:stCxn id="6" idx="0"/>
              <a:endCxn id="3" idx="2"/>
            </p:cNvCxnSpPr>
            <p:nvPr/>
          </p:nvCxnSpPr>
          <p:spPr bwMode="auto">
            <a:xfrm rot="5400000" flipH="1">
              <a:off x="2667" y="-37"/>
              <a:ext cx="78" cy="1162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5" name="_s3085">
              <a:extLst>
                <a:ext uri="{FF2B5EF4-FFF2-40B4-BE49-F238E27FC236}">
                  <a16:creationId xmlns:a16="http://schemas.microsoft.com/office/drawing/2014/main" id="{CE95311E-6FA1-23F8-2EEC-3E79AC7AD41A}"/>
                </a:ext>
              </a:extLst>
            </p:cNvPr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5400000" flipH="1">
              <a:off x="2280" y="350"/>
              <a:ext cx="78" cy="388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6" name="_s3086">
              <a:extLst>
                <a:ext uri="{FF2B5EF4-FFF2-40B4-BE49-F238E27FC236}">
                  <a16:creationId xmlns:a16="http://schemas.microsoft.com/office/drawing/2014/main" id="{518A48DB-8E7D-780D-4452-83925F0292CD}"/>
                </a:ext>
              </a:extLst>
            </p:cNvPr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16200000">
              <a:off x="1700" y="157"/>
              <a:ext cx="78" cy="773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3087">
              <a:extLst>
                <a:ext uri="{FF2B5EF4-FFF2-40B4-BE49-F238E27FC236}">
                  <a16:creationId xmlns:a16="http://schemas.microsoft.com/office/drawing/2014/main" id="{8D3D57B7-7085-6DA4-3934-21FE74E3B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5" y="218"/>
              <a:ext cx="800" cy="287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</a:rPr>
                <a:t>BROWN STOCK</a:t>
              </a:r>
            </a:p>
          </p:txBody>
        </p:sp>
        <p:sp>
          <p:nvSpPr>
            <p:cNvPr id="4" name="_s3088">
              <a:extLst>
                <a:ext uri="{FF2B5EF4-FFF2-40B4-BE49-F238E27FC236}">
                  <a16:creationId xmlns:a16="http://schemas.microsoft.com/office/drawing/2014/main" id="{A53921F7-8CC4-89B8-9DAE-B81495585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8" y="583"/>
              <a:ext cx="507" cy="289"/>
            </a:xfrm>
            <a:prstGeom prst="rect">
              <a:avLst/>
            </a:prstGeom>
            <a:solidFill>
              <a:srgbClr val="663300"/>
            </a:solidFill>
            <a:ln w="12700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</a:rPr>
                <a:t>Brown</a:t>
              </a:r>
            </a:p>
          </p:txBody>
        </p:sp>
        <p:sp>
          <p:nvSpPr>
            <p:cNvPr id="5" name="_s3089">
              <a:extLst>
                <a:ext uri="{FF2B5EF4-FFF2-40B4-BE49-F238E27FC236}">
                  <a16:creationId xmlns:a16="http://schemas.microsoft.com/office/drawing/2014/main" id="{A8D50FF4-54A0-E55E-8E26-A2D8AC84E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583"/>
              <a:ext cx="507" cy="289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Kraft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Process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_s3090">
              <a:extLst>
                <a:ext uri="{FF2B5EF4-FFF2-40B4-BE49-F238E27FC236}">
                  <a16:creationId xmlns:a16="http://schemas.microsoft.com/office/drawing/2014/main" id="{85F57083-E78C-E4CB-3EA9-1F6675264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3" y="583"/>
              <a:ext cx="507" cy="289"/>
            </a:xfrm>
            <a:prstGeom prst="rect">
              <a:avLst/>
            </a:prstGeom>
            <a:solidFill>
              <a:srgbClr val="996633">
                <a:alpha val="52000"/>
              </a:srgbClr>
            </a:solidFill>
            <a:ln w="12700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Tan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_s3091">
              <a:extLst>
                <a:ext uri="{FF2B5EF4-FFF2-40B4-BE49-F238E27FC236}">
                  <a16:creationId xmlns:a16="http://schemas.microsoft.com/office/drawing/2014/main" id="{14D965CD-B3F8-F7A1-933C-3EDF8EAB3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" y="974"/>
              <a:ext cx="689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330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DLK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Grade #13</a:t>
              </a:r>
            </a:p>
          </p:txBody>
        </p:sp>
        <p:sp>
          <p:nvSpPr>
            <p:cNvPr id="8" name="_s3092">
              <a:extLst>
                <a:ext uri="{FF2B5EF4-FFF2-40B4-BE49-F238E27FC236}">
                  <a16:creationId xmlns:a16="http://schemas.microsoft.com/office/drawing/2014/main" id="{B8F8A841-AA7C-D5F1-299C-AA53795FE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4" y="974"/>
              <a:ext cx="689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330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Kraft Bag Stock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Grade #19</a:t>
              </a:r>
            </a:p>
          </p:txBody>
        </p:sp>
        <p:sp>
          <p:nvSpPr>
            <p:cNvPr id="9" name="_s3093">
              <a:extLst>
                <a:ext uri="{FF2B5EF4-FFF2-40B4-BE49-F238E27FC236}">
                  <a16:creationId xmlns:a16="http://schemas.microsoft.com/office/drawing/2014/main" id="{B9A2C99E-2690-5B44-1D47-E7C46AA9D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" y="1256"/>
              <a:ext cx="611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330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Old Corrugated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Grade #11</a:t>
              </a:r>
            </a:p>
          </p:txBody>
        </p:sp>
        <p:sp>
          <p:nvSpPr>
            <p:cNvPr id="10" name="_s3094">
              <a:extLst>
                <a:ext uri="{FF2B5EF4-FFF2-40B4-BE49-F238E27FC236}">
                  <a16:creationId xmlns:a16="http://schemas.microsoft.com/office/drawing/2014/main" id="{E511E4A6-69EA-3282-6974-A6A22B84B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3" y="1256"/>
              <a:ext cx="611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330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Multi-Wall Bag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Grade #20</a:t>
              </a:r>
            </a:p>
          </p:txBody>
        </p:sp>
        <p:sp>
          <p:nvSpPr>
            <p:cNvPr id="11" name="_s3095">
              <a:extLst>
                <a:ext uri="{FF2B5EF4-FFF2-40B4-BE49-F238E27FC236}">
                  <a16:creationId xmlns:a16="http://schemas.microsoft.com/office/drawing/2014/main" id="{90D250C0-9922-1A0D-92DA-4DF599A5A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8" y="974"/>
              <a:ext cx="689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330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Boxboard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Grade #4</a:t>
              </a:r>
            </a:p>
          </p:txBody>
        </p:sp>
        <p:sp>
          <p:nvSpPr>
            <p:cNvPr id="12" name="_s3096">
              <a:extLst>
                <a:ext uri="{FF2B5EF4-FFF2-40B4-BE49-F238E27FC236}">
                  <a16:creationId xmlns:a16="http://schemas.microsoft.com/office/drawing/2014/main" id="{A8D71857-9EDA-3540-9141-C35923A84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7" y="1256"/>
              <a:ext cx="611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330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Carrier Kraft (Beer)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Grade #17</a:t>
              </a:r>
            </a:p>
          </p:txBody>
        </p:sp>
        <p:sp>
          <p:nvSpPr>
            <p:cNvPr id="13" name="_s3097">
              <a:extLst>
                <a:ext uri="{FF2B5EF4-FFF2-40B4-BE49-F238E27FC236}">
                  <a16:creationId xmlns:a16="http://schemas.microsoft.com/office/drawing/2014/main" id="{E2BB0BE3-A82A-7701-78F3-D55CEDFAC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2" y="974"/>
              <a:ext cx="689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330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Brown Kraft Envelope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Grade #21</a:t>
              </a:r>
            </a:p>
          </p:txBody>
        </p:sp>
        <p:sp>
          <p:nvSpPr>
            <p:cNvPr id="14" name="_s3098">
              <a:extLst>
                <a:ext uri="{FF2B5EF4-FFF2-40B4-BE49-F238E27FC236}">
                  <a16:creationId xmlns:a16="http://schemas.microsoft.com/office/drawing/2014/main" id="{EFF366E4-961E-0B46-E6C5-AEFA0D874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1256"/>
              <a:ext cx="611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6330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none" lIns="51640" tIns="25820" rIns="51640" bIns="258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Used Brown Kraft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Grade #15</a:t>
              </a:r>
            </a:p>
          </p:txBody>
        </p:sp>
        <p:sp>
          <p:nvSpPr>
            <p:cNvPr id="15" name="Line 27">
              <a:extLst>
                <a:ext uri="{FF2B5EF4-FFF2-40B4-BE49-F238E27FC236}">
                  <a16:creationId xmlns:a16="http://schemas.microsoft.com/office/drawing/2014/main" id="{834AF812-9196-54C5-90CA-11711DB6D6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710"/>
              <a:ext cx="528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8">
              <a:extLst>
                <a:ext uri="{FF2B5EF4-FFF2-40B4-BE49-F238E27FC236}">
                  <a16:creationId xmlns:a16="http://schemas.microsoft.com/office/drawing/2014/main" id="{BF5953A9-75EE-B21A-CCCE-A75BCFE4CF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2" y="722"/>
              <a:ext cx="192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Text Box 29">
              <a:extLst>
                <a:ext uri="{FF2B5EF4-FFF2-40B4-BE49-F238E27FC236}">
                  <a16:creationId xmlns:a16="http://schemas.microsoft.com/office/drawing/2014/main" id="{780FAAC9-8FC8-D3D3-4690-B3600B078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" y="0"/>
              <a:ext cx="3205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THE KRAFT PROCESS CLASSIFICATION DIAGRAM</a:t>
              </a:r>
            </a:p>
          </p:txBody>
        </p:sp>
        <p:sp>
          <p:nvSpPr>
            <p:cNvPr id="18" name="Text Box 30">
              <a:extLst>
                <a:ext uri="{FF2B5EF4-FFF2-40B4-BE49-F238E27FC236}">
                  <a16:creationId xmlns:a16="http://schemas.microsoft.com/office/drawing/2014/main" id="{1FE249C0-0843-D528-6BC4-FE429B4AE7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" y="1536"/>
              <a:ext cx="711" cy="14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BLEACH PROCESS</a:t>
              </a:r>
            </a:p>
          </p:txBody>
        </p:sp>
      </p:grpSp>
      <p:sp>
        <p:nvSpPr>
          <p:cNvPr id="110623" name="Text Box 1055">
            <a:extLst>
              <a:ext uri="{FF2B5EF4-FFF2-40B4-BE49-F238E27FC236}">
                <a16:creationId xmlns:a16="http://schemas.microsoft.com/office/drawing/2014/main" id="{4B112019-43CF-8431-ED24-193B407E3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9800" y="2001838"/>
            <a:ext cx="2159000" cy="234950"/>
          </a:xfrm>
          <a:prstGeom prst="rect">
            <a:avLst/>
          </a:prstGeom>
          <a:solidFill>
            <a:srgbClr val="FF0000"/>
          </a:solidFill>
          <a:ln w="12700" algn="ctr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1200">
                <a:solidFill>
                  <a:schemeClr val="bg1"/>
                </a:solidFill>
                <a:latin typeface="Arial" panose="020B0604020202020204" pitchFamily="34" charset="0"/>
              </a:rPr>
              <a:t>GROUNDWOOD</a:t>
            </a:r>
          </a:p>
        </p:txBody>
      </p:sp>
      <p:sp>
        <p:nvSpPr>
          <p:cNvPr id="110624" name="Tree">
            <a:extLst>
              <a:ext uri="{FF2B5EF4-FFF2-40B4-BE49-F238E27FC236}">
                <a16:creationId xmlns:a16="http://schemas.microsoft.com/office/drawing/2014/main" id="{25FC7D08-89DA-8555-7F3E-E224BA53D861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03200" y="114300"/>
            <a:ext cx="1320800" cy="74295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0625" name="Line 1057">
            <a:extLst>
              <a:ext uri="{FF2B5EF4-FFF2-40B4-BE49-F238E27FC236}">
                <a16:creationId xmlns:a16="http://schemas.microsoft.com/office/drawing/2014/main" id="{7E2D3614-A8E6-D5DA-1797-C29348135F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0800" y="457200"/>
            <a:ext cx="2235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26" name="Text Box 1058">
            <a:extLst>
              <a:ext uri="{FF2B5EF4-FFF2-40B4-BE49-F238E27FC236}">
                <a16:creationId xmlns:a16="http://schemas.microsoft.com/office/drawing/2014/main" id="{639CBB22-1DB7-DE19-ED8B-8C5942C66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7700" y="2374900"/>
            <a:ext cx="1123950" cy="214313"/>
          </a:xfrm>
          <a:prstGeom prst="rect">
            <a:avLst/>
          </a:prstGeom>
          <a:solidFill>
            <a:srgbClr val="00CC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latin typeface="Arial" panose="020B0604020202020204" pitchFamily="34" charset="0"/>
              </a:rPr>
              <a:t>Uncoated</a:t>
            </a:r>
          </a:p>
        </p:txBody>
      </p:sp>
      <p:sp>
        <p:nvSpPr>
          <p:cNvPr id="110627" name="Text Box 1059">
            <a:extLst>
              <a:ext uri="{FF2B5EF4-FFF2-40B4-BE49-F238E27FC236}">
                <a16:creationId xmlns:a16="http://schemas.microsoft.com/office/drawing/2014/main" id="{BB1052B9-F307-32B6-F699-122EE5967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800" y="2674938"/>
            <a:ext cx="2032000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Unprinted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Newsblank Grade 24</a:t>
            </a:r>
          </a:p>
        </p:txBody>
      </p:sp>
      <p:sp>
        <p:nvSpPr>
          <p:cNvPr id="110628" name="Text Box 1060">
            <a:extLst>
              <a:ext uri="{FF2B5EF4-FFF2-40B4-BE49-F238E27FC236}">
                <a16:creationId xmlns:a16="http://schemas.microsoft.com/office/drawing/2014/main" id="{5A4832CC-FCDC-436B-D041-1117CC053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0" y="2994025"/>
            <a:ext cx="1220788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Printed Section/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Newspaper</a:t>
            </a:r>
          </a:p>
        </p:txBody>
      </p:sp>
      <p:sp>
        <p:nvSpPr>
          <p:cNvPr id="110629" name="Text Box 1061">
            <a:extLst>
              <a:ext uri="{FF2B5EF4-FFF2-40B4-BE49-F238E27FC236}">
                <a16:creationId xmlns:a16="http://schemas.microsoft.com/office/drawing/2014/main" id="{94F61A11-102E-D1D8-63C4-9B08D2AEE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3389313"/>
            <a:ext cx="1033462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News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6</a:t>
            </a:r>
          </a:p>
        </p:txBody>
      </p:sp>
      <p:sp>
        <p:nvSpPr>
          <p:cNvPr id="110630" name="Text Box 1062">
            <a:extLst>
              <a:ext uri="{FF2B5EF4-FFF2-40B4-BE49-F238E27FC236}">
                <a16:creationId xmlns:a16="http://schemas.microsoft.com/office/drawing/2014/main" id="{213FB486-58F0-4EE1-5C39-EFBA21496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3373438"/>
            <a:ext cx="1120775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Special News/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De-ink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8</a:t>
            </a:r>
          </a:p>
        </p:txBody>
      </p:sp>
      <p:sp>
        <p:nvSpPr>
          <p:cNvPr id="110631" name="Text Box 1063">
            <a:extLst>
              <a:ext uri="{FF2B5EF4-FFF2-40B4-BE49-F238E27FC236}">
                <a16:creationId xmlns:a16="http://schemas.microsoft.com/office/drawing/2014/main" id="{FFD29F4C-77FF-FF95-50C4-7867139C8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1163" y="3373438"/>
            <a:ext cx="869950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Overissue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News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9</a:t>
            </a:r>
          </a:p>
        </p:txBody>
      </p:sp>
      <p:sp>
        <p:nvSpPr>
          <p:cNvPr id="110632" name="Text Box 1064">
            <a:extLst>
              <a:ext uri="{FF2B5EF4-FFF2-40B4-BE49-F238E27FC236}">
                <a16:creationId xmlns:a16="http://schemas.microsoft.com/office/drawing/2014/main" id="{738E4032-21D2-30A4-B77C-E9885590C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113" y="3402013"/>
            <a:ext cx="941387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GWD CPO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25</a:t>
            </a:r>
          </a:p>
        </p:txBody>
      </p:sp>
      <p:sp>
        <p:nvSpPr>
          <p:cNvPr id="110633" name="Text Box 1065">
            <a:extLst>
              <a:ext uri="{FF2B5EF4-FFF2-40B4-BE49-F238E27FC236}">
                <a16:creationId xmlns:a16="http://schemas.microsoft.com/office/drawing/2014/main" id="{12CA38EF-4996-9789-B5EE-34D19543E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2063" y="2390775"/>
            <a:ext cx="909637" cy="212725"/>
          </a:xfrm>
          <a:prstGeom prst="rect">
            <a:avLst/>
          </a:prstGeom>
          <a:solidFill>
            <a:srgbClr val="000080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chemeClr val="bg1"/>
                </a:solidFill>
                <a:latin typeface="Arial" panose="020B0604020202020204" pitchFamily="34" charset="0"/>
              </a:rPr>
              <a:t>Coated</a:t>
            </a:r>
          </a:p>
        </p:txBody>
      </p:sp>
      <p:sp>
        <p:nvSpPr>
          <p:cNvPr id="110634" name="Text Box 1066">
            <a:extLst>
              <a:ext uri="{FF2B5EF4-FFF2-40B4-BE49-F238E27FC236}">
                <a16:creationId xmlns:a16="http://schemas.microsoft.com/office/drawing/2014/main" id="{5E848FB5-16C0-C898-66F2-2427F05EB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238" y="2719388"/>
            <a:ext cx="1371600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Unprinted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Publication Blanks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26</a:t>
            </a:r>
          </a:p>
        </p:txBody>
      </p:sp>
      <p:sp>
        <p:nvSpPr>
          <p:cNvPr id="110635" name="Text Box 1067">
            <a:extLst>
              <a:ext uri="{FF2B5EF4-FFF2-40B4-BE49-F238E27FC236}">
                <a16:creationId xmlns:a16="http://schemas.microsoft.com/office/drawing/2014/main" id="{C31603F8-F6AA-3B4D-9015-2E731D876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3133725"/>
            <a:ext cx="941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Printed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Sections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44</a:t>
            </a:r>
          </a:p>
        </p:txBody>
      </p:sp>
      <p:sp>
        <p:nvSpPr>
          <p:cNvPr id="110636" name="Text Box 1068">
            <a:extLst>
              <a:ext uri="{FF2B5EF4-FFF2-40B4-BE49-F238E27FC236}">
                <a16:creationId xmlns:a16="http://schemas.microsoft.com/office/drawing/2014/main" id="{69FDD720-3EB8-704B-CBB0-4989A17FE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6863" y="3686175"/>
            <a:ext cx="10350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Trim – Clean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Flyleaf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27</a:t>
            </a:r>
          </a:p>
        </p:txBody>
      </p:sp>
      <p:sp>
        <p:nvSpPr>
          <p:cNvPr id="110637" name="Text Box 1069">
            <a:extLst>
              <a:ext uri="{FF2B5EF4-FFF2-40B4-BE49-F238E27FC236}">
                <a16:creationId xmlns:a16="http://schemas.microsoft.com/office/drawing/2014/main" id="{8CEE1B32-19A1-2483-3981-D92EC541F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5938" y="3700463"/>
            <a:ext cx="1363662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Trim – Glue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Hot Melt Shavings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23-S</a:t>
            </a:r>
          </a:p>
        </p:txBody>
      </p:sp>
      <p:sp>
        <p:nvSpPr>
          <p:cNvPr id="110638" name="Line 1070">
            <a:extLst>
              <a:ext uri="{FF2B5EF4-FFF2-40B4-BE49-F238E27FC236}">
                <a16:creationId xmlns:a16="http://schemas.microsoft.com/office/drawing/2014/main" id="{DAF03801-0327-EFC2-8957-CF68E21809B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41600" y="2244725"/>
            <a:ext cx="132080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39" name="Line 1071">
            <a:extLst>
              <a:ext uri="{FF2B5EF4-FFF2-40B4-BE49-F238E27FC236}">
                <a16:creationId xmlns:a16="http://schemas.microsoft.com/office/drawing/2014/main" id="{E72CBC97-ADDC-910F-4982-0CAA379FF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78400" y="2244725"/>
            <a:ext cx="1625600" cy="114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0" name="Line 1072">
            <a:extLst>
              <a:ext uri="{FF2B5EF4-FFF2-40B4-BE49-F238E27FC236}">
                <a16:creationId xmlns:a16="http://schemas.microsoft.com/office/drawing/2014/main" id="{59D8E19A-DE38-CB2A-A586-5B72AE8F9E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63800" y="2593975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1" name="Line 1073">
            <a:extLst>
              <a:ext uri="{FF2B5EF4-FFF2-40B4-BE49-F238E27FC236}">
                <a16:creationId xmlns:a16="http://schemas.microsoft.com/office/drawing/2014/main" id="{3CE58B32-E26E-249C-C0E7-EFD7367228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1100" y="2909888"/>
            <a:ext cx="0" cy="112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2" name="Line 1074">
            <a:extLst>
              <a:ext uri="{FF2B5EF4-FFF2-40B4-BE49-F238E27FC236}">
                <a16:creationId xmlns:a16="http://schemas.microsoft.com/office/drawing/2014/main" id="{C8318B2C-6371-1A7A-3F85-5957AE707D4E}"/>
              </a:ext>
            </a:extLst>
          </p:cNvPr>
          <p:cNvSpPr>
            <a:spLocks noChangeShapeType="1"/>
          </p:cNvSpPr>
          <p:nvPr/>
        </p:nvSpPr>
        <p:spPr bwMode="auto">
          <a:xfrm>
            <a:off x="6773863" y="2581275"/>
            <a:ext cx="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3" name="Line 1075">
            <a:extLst>
              <a:ext uri="{FF2B5EF4-FFF2-40B4-BE49-F238E27FC236}">
                <a16:creationId xmlns:a16="http://schemas.microsoft.com/office/drawing/2014/main" id="{733E6CB7-AA3B-2BC6-E7B0-2F0FBA347CB8}"/>
              </a:ext>
            </a:extLst>
          </p:cNvPr>
          <p:cNvSpPr>
            <a:spLocks noChangeShapeType="1"/>
          </p:cNvSpPr>
          <p:nvPr/>
        </p:nvSpPr>
        <p:spPr bwMode="auto">
          <a:xfrm>
            <a:off x="6773863" y="3041650"/>
            <a:ext cx="0" cy="115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4" name="Line 1076">
            <a:extLst>
              <a:ext uri="{FF2B5EF4-FFF2-40B4-BE49-F238E27FC236}">
                <a16:creationId xmlns:a16="http://schemas.microsoft.com/office/drawing/2014/main" id="{F2AA374F-0D1E-E370-C432-488822C9AE8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73863" y="3452813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5" name="Line 1077">
            <a:extLst>
              <a:ext uri="{FF2B5EF4-FFF2-40B4-BE49-F238E27FC236}">
                <a16:creationId xmlns:a16="http://schemas.microsoft.com/office/drawing/2014/main" id="{922487C6-AB85-1BF5-C2D8-E5D2C4B3E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62663" y="3575050"/>
            <a:ext cx="142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6" name="Line 1078">
            <a:extLst>
              <a:ext uri="{FF2B5EF4-FFF2-40B4-BE49-F238E27FC236}">
                <a16:creationId xmlns:a16="http://schemas.microsoft.com/office/drawing/2014/main" id="{31E56287-9B37-C309-6F0C-CEAE93BF4DD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62663" y="3575050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7" name="Line 1079">
            <a:extLst>
              <a:ext uri="{FF2B5EF4-FFF2-40B4-BE49-F238E27FC236}">
                <a16:creationId xmlns:a16="http://schemas.microsoft.com/office/drawing/2014/main" id="{3726B6B4-CC1F-B025-EC51-E1EF2BD75BF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5063" y="3575050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8" name="Line 1080">
            <a:extLst>
              <a:ext uri="{FF2B5EF4-FFF2-40B4-BE49-F238E27FC236}">
                <a16:creationId xmlns:a16="http://schemas.microsoft.com/office/drawing/2014/main" id="{3306902F-1F59-FB84-3866-03882305C5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11200" y="3273425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49" name="Line 1081">
            <a:extLst>
              <a:ext uri="{FF2B5EF4-FFF2-40B4-BE49-F238E27FC236}">
                <a16:creationId xmlns:a16="http://schemas.microsoft.com/office/drawing/2014/main" id="{776DBF0E-9D20-2B2E-AF52-5EB30B9371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16100" y="3278188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50" name="Line 1082">
            <a:extLst>
              <a:ext uri="{FF2B5EF4-FFF2-40B4-BE49-F238E27FC236}">
                <a16:creationId xmlns:a16="http://schemas.microsoft.com/office/drawing/2014/main" id="{85507C07-E6CF-6E5D-14D8-910B5E58799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0100" y="3278188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51" name="Line 1083">
            <a:extLst>
              <a:ext uri="{FF2B5EF4-FFF2-40B4-BE49-F238E27FC236}">
                <a16:creationId xmlns:a16="http://schemas.microsoft.com/office/drawing/2014/main" id="{63350F81-0DF9-5BE2-F24E-372D1F1A8B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9300" y="3279775"/>
            <a:ext cx="0" cy="115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52" name="Line 1084">
            <a:extLst>
              <a:ext uri="{FF2B5EF4-FFF2-40B4-BE49-F238E27FC236}">
                <a16:creationId xmlns:a16="http://schemas.microsoft.com/office/drawing/2014/main" id="{6429CC3F-59C1-8D7F-66A1-CCDA9C59DF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03400" y="3697288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53" name="Line 1085">
            <a:extLst>
              <a:ext uri="{FF2B5EF4-FFF2-40B4-BE49-F238E27FC236}">
                <a16:creationId xmlns:a16="http://schemas.microsoft.com/office/drawing/2014/main" id="{E918C1DD-206B-A981-F1BD-44418D3271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27400" y="3697288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62" name="Text Box 1094">
            <a:extLst>
              <a:ext uri="{FF2B5EF4-FFF2-40B4-BE49-F238E27FC236}">
                <a16:creationId xmlns:a16="http://schemas.microsoft.com/office/drawing/2014/main" id="{A37F90D7-A699-F957-97BC-29DFD4A63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200" y="4586288"/>
            <a:ext cx="1879600" cy="246062"/>
          </a:xfrm>
          <a:prstGeom prst="rect">
            <a:avLst/>
          </a:prstGeom>
          <a:solidFill>
            <a:srgbClr val="FF0000"/>
          </a:solidFill>
          <a:ln w="12700" algn="ctr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1200">
                <a:solidFill>
                  <a:schemeClr val="bg1"/>
                </a:solidFill>
                <a:latin typeface="Arial" panose="020B0604020202020204" pitchFamily="34" charset="0"/>
              </a:rPr>
              <a:t>WHITE STOCK</a:t>
            </a:r>
          </a:p>
        </p:txBody>
      </p:sp>
      <p:sp>
        <p:nvSpPr>
          <p:cNvPr id="110671" name="Text Box 1103">
            <a:extLst>
              <a:ext uri="{FF2B5EF4-FFF2-40B4-BE49-F238E27FC236}">
                <a16:creationId xmlns:a16="http://schemas.microsoft.com/office/drawing/2014/main" id="{45C6EDC7-4CEA-04A1-D6F9-8FF09FD42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267200"/>
            <a:ext cx="1603375" cy="2238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00">
                <a:latin typeface="Arial" panose="020B0604020202020204" pitchFamily="34" charset="0"/>
              </a:rPr>
              <a:t>DELIGNIFICATION PROCESS</a:t>
            </a:r>
          </a:p>
        </p:txBody>
      </p:sp>
      <p:sp>
        <p:nvSpPr>
          <p:cNvPr id="110675" name="Line 1107">
            <a:extLst>
              <a:ext uri="{FF2B5EF4-FFF2-40B4-BE49-F238E27FC236}">
                <a16:creationId xmlns:a16="http://schemas.microsoft.com/office/drawing/2014/main" id="{92D621CA-0F45-B328-D875-5899DD17DB8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7300" y="3825875"/>
            <a:ext cx="0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78" name="Text Box 1110">
            <a:extLst>
              <a:ext uri="{FF2B5EF4-FFF2-40B4-BE49-F238E27FC236}">
                <a16:creationId xmlns:a16="http://schemas.microsoft.com/office/drawing/2014/main" id="{5C481BBF-9159-0DCC-AC2D-7AA0E8631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0" y="4962525"/>
            <a:ext cx="1123950" cy="212725"/>
          </a:xfrm>
          <a:prstGeom prst="rect">
            <a:avLst/>
          </a:prstGeom>
          <a:solidFill>
            <a:srgbClr val="00CCFF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latin typeface="Arial" panose="020B0604020202020204" pitchFamily="34" charset="0"/>
              </a:rPr>
              <a:t>Uncoated</a:t>
            </a:r>
          </a:p>
        </p:txBody>
      </p:sp>
      <p:sp>
        <p:nvSpPr>
          <p:cNvPr id="110679" name="Text Box 1111">
            <a:extLst>
              <a:ext uri="{FF2B5EF4-FFF2-40B4-BE49-F238E27FC236}">
                <a16:creationId xmlns:a16="http://schemas.microsoft.com/office/drawing/2014/main" id="{109D3A92-5C3F-E7C2-4C7A-954AF88EB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163" y="4978400"/>
            <a:ext cx="909637" cy="212725"/>
          </a:xfrm>
          <a:prstGeom prst="rect">
            <a:avLst/>
          </a:prstGeom>
          <a:solidFill>
            <a:srgbClr val="000080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chemeClr val="bg1"/>
                </a:solidFill>
                <a:latin typeface="Arial" panose="020B0604020202020204" pitchFamily="34" charset="0"/>
              </a:rPr>
              <a:t>Coated</a:t>
            </a:r>
          </a:p>
        </p:txBody>
      </p:sp>
      <p:sp>
        <p:nvSpPr>
          <p:cNvPr id="110680" name="Line 1112">
            <a:extLst>
              <a:ext uri="{FF2B5EF4-FFF2-40B4-BE49-F238E27FC236}">
                <a16:creationId xmlns:a16="http://schemas.microsoft.com/office/drawing/2014/main" id="{7D6FB585-4D36-293D-8992-7A90E9A799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41600" y="4835525"/>
            <a:ext cx="1320800" cy="92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81" name="Line 1113">
            <a:extLst>
              <a:ext uri="{FF2B5EF4-FFF2-40B4-BE49-F238E27FC236}">
                <a16:creationId xmlns:a16="http://schemas.microsoft.com/office/drawing/2014/main" id="{F3045881-869A-D2ED-B73D-5BE210FFEE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78400" y="4835525"/>
            <a:ext cx="1625600" cy="114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82" name="Line 1114">
            <a:extLst>
              <a:ext uri="{FF2B5EF4-FFF2-40B4-BE49-F238E27FC236}">
                <a16:creationId xmlns:a16="http://schemas.microsoft.com/office/drawing/2014/main" id="{8A99F3FF-7653-100D-D2DD-E177F15FE2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3211513"/>
            <a:ext cx="0" cy="53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83" name="Text Box 1115">
            <a:extLst>
              <a:ext uri="{FF2B5EF4-FFF2-40B4-BE49-F238E27FC236}">
                <a16:creationId xmlns:a16="http://schemas.microsoft.com/office/drawing/2014/main" id="{2B226B93-6A6A-4878-2C8A-7C30EEAF6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1600" y="5191125"/>
            <a:ext cx="914400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Unprinted</a:t>
            </a:r>
          </a:p>
        </p:txBody>
      </p:sp>
      <p:sp>
        <p:nvSpPr>
          <p:cNvPr id="110684" name="Line 1116">
            <a:extLst>
              <a:ext uri="{FF2B5EF4-FFF2-40B4-BE49-F238E27FC236}">
                <a16:creationId xmlns:a16="http://schemas.microsoft.com/office/drawing/2014/main" id="{426B7AB0-E1D9-08B1-0A57-8225573758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5408613"/>
            <a:ext cx="162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85" name="Text Box 1117">
            <a:extLst>
              <a:ext uri="{FF2B5EF4-FFF2-40B4-BE49-F238E27FC236}">
                <a16:creationId xmlns:a16="http://schemas.microsoft.com/office/drawing/2014/main" id="{75187814-6270-3C03-F7F4-49EDBE548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1963" y="5524500"/>
            <a:ext cx="11001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Softwhites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28</a:t>
            </a:r>
          </a:p>
        </p:txBody>
      </p:sp>
      <p:sp>
        <p:nvSpPr>
          <p:cNvPr id="110686" name="Line 1118">
            <a:extLst>
              <a:ext uri="{FF2B5EF4-FFF2-40B4-BE49-F238E27FC236}">
                <a16:creationId xmlns:a16="http://schemas.microsoft.com/office/drawing/2014/main" id="{9B400D55-6711-81D8-3934-3B1C98BF01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5408613"/>
            <a:ext cx="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87" name="Line 1119">
            <a:extLst>
              <a:ext uri="{FF2B5EF4-FFF2-40B4-BE49-F238E27FC236}">
                <a16:creationId xmlns:a16="http://schemas.microsoft.com/office/drawing/2014/main" id="{412D6612-456B-8E40-C42E-0403E7FF74C1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0" y="5408613"/>
            <a:ext cx="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88" name="Text Box 1120">
            <a:extLst>
              <a:ext uri="{FF2B5EF4-FFF2-40B4-BE49-F238E27FC236}">
                <a16:creationId xmlns:a16="http://schemas.microsoft.com/office/drawing/2014/main" id="{74C271FE-DAB3-AE44-1790-20142C335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600" y="5551488"/>
            <a:ext cx="11001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Solid Bleached Board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SBS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47</a:t>
            </a:r>
          </a:p>
        </p:txBody>
      </p:sp>
      <p:sp>
        <p:nvSpPr>
          <p:cNvPr id="110689" name="Line 1121">
            <a:extLst>
              <a:ext uri="{FF2B5EF4-FFF2-40B4-BE49-F238E27FC236}">
                <a16:creationId xmlns:a16="http://schemas.microsoft.com/office/drawing/2014/main" id="{9F0471DC-BD8B-2F7B-A3D0-884650628D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694113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0" name="Line 1122">
            <a:extLst>
              <a:ext uri="{FF2B5EF4-FFF2-40B4-BE49-F238E27FC236}">
                <a16:creationId xmlns:a16="http://schemas.microsoft.com/office/drawing/2014/main" id="{BFCFA21C-132B-BE7C-6D17-D54528B8F5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1200" y="3700463"/>
            <a:ext cx="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1" name="Line 1123">
            <a:extLst>
              <a:ext uri="{FF2B5EF4-FFF2-40B4-BE49-F238E27FC236}">
                <a16:creationId xmlns:a16="http://schemas.microsoft.com/office/drawing/2014/main" id="{86ED89B8-8A11-EBD0-16F3-DF33977A8DA3}"/>
              </a:ext>
            </a:extLst>
          </p:cNvPr>
          <p:cNvSpPr>
            <a:spLocks noChangeShapeType="1"/>
          </p:cNvSpPr>
          <p:nvPr/>
        </p:nvSpPr>
        <p:spPr bwMode="auto">
          <a:xfrm>
            <a:off x="711200" y="3810000"/>
            <a:ext cx="386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2" name="Line 1124">
            <a:extLst>
              <a:ext uri="{FF2B5EF4-FFF2-40B4-BE49-F238E27FC236}">
                <a16:creationId xmlns:a16="http://schemas.microsoft.com/office/drawing/2014/main" id="{E547431C-B8A6-813E-79C6-CA5C1C7F4C7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1200" y="3265488"/>
            <a:ext cx="386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3" name="Line 1125">
            <a:extLst>
              <a:ext uri="{FF2B5EF4-FFF2-40B4-BE49-F238E27FC236}">
                <a16:creationId xmlns:a16="http://schemas.microsoft.com/office/drawing/2014/main" id="{4834645C-3511-B2C2-C053-2AF45B4ACF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5741988"/>
            <a:ext cx="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4" name="Text Box 1126">
            <a:extLst>
              <a:ext uri="{FF2B5EF4-FFF2-40B4-BE49-F238E27FC236}">
                <a16:creationId xmlns:a16="http://schemas.microsoft.com/office/drawing/2014/main" id="{A6E0EBAD-B27A-94A3-8A42-0BB037916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0863" y="5830888"/>
            <a:ext cx="935037" cy="17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Printed</a:t>
            </a:r>
          </a:p>
        </p:txBody>
      </p:sp>
      <p:sp>
        <p:nvSpPr>
          <p:cNvPr id="110695" name="Line 1127">
            <a:extLst>
              <a:ext uri="{FF2B5EF4-FFF2-40B4-BE49-F238E27FC236}">
                <a16:creationId xmlns:a16="http://schemas.microsoft.com/office/drawing/2014/main" id="{9DCA9AF1-E0F8-9156-9D61-C91B84525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5986463"/>
            <a:ext cx="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6" name="Text Box 1128">
            <a:extLst>
              <a:ext uri="{FF2B5EF4-FFF2-40B4-BE49-F238E27FC236}">
                <a16:creationId xmlns:a16="http://schemas.microsoft.com/office/drawing/2014/main" id="{2E72EDA1-789D-9D8A-26FE-DE9FAEEF3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0" y="6102350"/>
            <a:ext cx="1138238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 dirty="0">
                <a:latin typeface="Arial" panose="020B0604020202020204" pitchFamily="34" charset="0"/>
              </a:rPr>
              <a:t>Coated Book</a:t>
            </a:r>
          </a:p>
          <a:p>
            <a:pPr algn="ctr"/>
            <a:r>
              <a:rPr lang="en-US" altLang="en-US" sz="800" dirty="0">
                <a:latin typeface="Arial" panose="020B0604020202020204" pitchFamily="34" charset="0"/>
              </a:rPr>
              <a:t>Grade # 43</a:t>
            </a:r>
          </a:p>
        </p:txBody>
      </p:sp>
      <p:sp>
        <p:nvSpPr>
          <p:cNvPr id="110697" name="Line 1129">
            <a:extLst>
              <a:ext uri="{FF2B5EF4-FFF2-40B4-BE49-F238E27FC236}">
                <a16:creationId xmlns:a16="http://schemas.microsoft.com/office/drawing/2014/main" id="{86DA377F-04C8-8EFA-99A2-CFC6761AE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0" y="5795963"/>
            <a:ext cx="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8" name="Line 1130">
            <a:extLst>
              <a:ext uri="{FF2B5EF4-FFF2-40B4-BE49-F238E27FC236}">
                <a16:creationId xmlns:a16="http://schemas.microsoft.com/office/drawing/2014/main" id="{C8E4299B-459D-B176-A015-EDA749BF5D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6156325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9" name="Text Box 1131">
            <a:extLst>
              <a:ext uri="{FF2B5EF4-FFF2-40B4-BE49-F238E27FC236}">
                <a16:creationId xmlns:a16="http://schemas.microsoft.com/office/drawing/2014/main" id="{9A4F0330-ED39-DDD2-4582-0EA8B19BF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563" y="6469063"/>
            <a:ext cx="1138237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Lightly Printed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Bleach</a:t>
            </a:r>
          </a:p>
        </p:txBody>
      </p:sp>
      <p:sp>
        <p:nvSpPr>
          <p:cNvPr id="110700" name="Text Box 1132">
            <a:extLst>
              <a:ext uri="{FF2B5EF4-FFF2-40B4-BE49-F238E27FC236}">
                <a16:creationId xmlns:a16="http://schemas.microsoft.com/office/drawing/2014/main" id="{F5433186-9895-54B3-C282-A93525336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6463" y="5878513"/>
            <a:ext cx="935037" cy="17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Printed</a:t>
            </a:r>
          </a:p>
        </p:txBody>
      </p:sp>
      <p:sp>
        <p:nvSpPr>
          <p:cNvPr id="110701" name="Line 1133">
            <a:extLst>
              <a:ext uri="{FF2B5EF4-FFF2-40B4-BE49-F238E27FC236}">
                <a16:creationId xmlns:a16="http://schemas.microsoft.com/office/drawing/2014/main" id="{A2D25B80-5083-DF08-B12E-103C91F1706C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0" y="6034088"/>
            <a:ext cx="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02" name="Line 1134">
            <a:extLst>
              <a:ext uri="{FF2B5EF4-FFF2-40B4-BE49-F238E27FC236}">
                <a16:creationId xmlns:a16="http://schemas.microsoft.com/office/drawing/2014/main" id="{CAE96FA8-B503-8631-0EEA-108BDFD55A7F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1600" y="6149975"/>
            <a:ext cx="0" cy="109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03" name="Line 1135">
            <a:extLst>
              <a:ext uri="{FF2B5EF4-FFF2-40B4-BE49-F238E27FC236}">
                <a16:creationId xmlns:a16="http://schemas.microsoft.com/office/drawing/2014/main" id="{FFECC976-022C-B0A1-A8C8-BDDA8D66A98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39200" y="6157913"/>
            <a:ext cx="0" cy="339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04" name="Text Box 1136">
            <a:extLst>
              <a:ext uri="{FF2B5EF4-FFF2-40B4-BE49-F238E27FC236}">
                <a16:creationId xmlns:a16="http://schemas.microsoft.com/office/drawing/2014/main" id="{4BE64AFB-D088-594F-9F5A-55D0DADDF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8800" y="6253163"/>
            <a:ext cx="1625600" cy="26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Medium Printed Bleach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46</a:t>
            </a:r>
          </a:p>
        </p:txBody>
      </p:sp>
      <p:sp>
        <p:nvSpPr>
          <p:cNvPr id="110705" name="Text Box 1137">
            <a:extLst>
              <a:ext uri="{FF2B5EF4-FFF2-40B4-BE49-F238E27FC236}">
                <a16:creationId xmlns:a16="http://schemas.microsoft.com/office/drawing/2014/main" id="{92DED9BA-D5F2-D7CF-BD89-1D823FFA1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8763" y="6491288"/>
            <a:ext cx="1138237" cy="26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Heavily Printed Bleach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#45</a:t>
            </a:r>
          </a:p>
        </p:txBody>
      </p:sp>
      <p:sp>
        <p:nvSpPr>
          <p:cNvPr id="110706" name="Line 1138">
            <a:extLst>
              <a:ext uri="{FF2B5EF4-FFF2-40B4-BE49-F238E27FC236}">
                <a16:creationId xmlns:a16="http://schemas.microsoft.com/office/drawing/2014/main" id="{6DA45540-4F7E-A10A-5624-FC1558393A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6157913"/>
            <a:ext cx="0" cy="319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07" name="Line 1139">
            <a:extLst>
              <a:ext uri="{FF2B5EF4-FFF2-40B4-BE49-F238E27FC236}">
                <a16:creationId xmlns:a16="http://schemas.microsoft.com/office/drawing/2014/main" id="{F511E366-5302-D307-F004-B45157CFCDD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5164138"/>
            <a:ext cx="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08" name="Text Box 1140">
            <a:extLst>
              <a:ext uri="{FF2B5EF4-FFF2-40B4-BE49-F238E27FC236}">
                <a16:creationId xmlns:a16="http://schemas.microsoft.com/office/drawing/2014/main" id="{6B33B56E-74B7-24E9-ABB4-ABBD92A39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170488"/>
            <a:ext cx="914400" cy="21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Unprinted</a:t>
            </a:r>
          </a:p>
        </p:txBody>
      </p:sp>
      <p:sp>
        <p:nvSpPr>
          <p:cNvPr id="110709" name="Text Box 1141">
            <a:extLst>
              <a:ext uri="{FF2B5EF4-FFF2-40B4-BE49-F238E27FC236}">
                <a16:creationId xmlns:a16="http://schemas.microsoft.com/office/drawing/2014/main" id="{09E6B1AF-D984-5B5D-ABD5-603635FCB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700" y="5462588"/>
            <a:ext cx="110013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Hardwhite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Shavings</a:t>
            </a:r>
          </a:p>
        </p:txBody>
      </p:sp>
      <p:sp>
        <p:nvSpPr>
          <p:cNvPr id="110710" name="Text Box 1142">
            <a:extLst>
              <a:ext uri="{FF2B5EF4-FFF2-40B4-BE49-F238E27FC236}">
                <a16:creationId xmlns:a16="http://schemas.microsoft.com/office/drawing/2014/main" id="{D8F605F8-930F-3ADF-8662-BFF695C0E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2663" y="5462588"/>
            <a:ext cx="1100137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Cup Stock/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Plate Stock</a:t>
            </a:r>
          </a:p>
        </p:txBody>
      </p:sp>
      <p:sp>
        <p:nvSpPr>
          <p:cNvPr id="110711" name="Text Box 1143">
            <a:extLst>
              <a:ext uri="{FF2B5EF4-FFF2-40B4-BE49-F238E27FC236}">
                <a16:creationId xmlns:a16="http://schemas.microsoft.com/office/drawing/2014/main" id="{8DFC1C7C-E6D9-8CDF-BA5A-0B71FED95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8663" y="5462588"/>
            <a:ext cx="1100137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Hardwhite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Envelope</a:t>
            </a:r>
          </a:p>
        </p:txBody>
      </p:sp>
      <p:sp>
        <p:nvSpPr>
          <p:cNvPr id="110712" name="Text Box 1144">
            <a:extLst>
              <a:ext uri="{FF2B5EF4-FFF2-40B4-BE49-F238E27FC236}">
                <a16:creationId xmlns:a16="http://schemas.microsoft.com/office/drawing/2014/main" id="{83C8188D-2EA8-970D-D360-532AA7B4C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0" y="5456238"/>
            <a:ext cx="11001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Computer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Printout</a:t>
            </a:r>
          </a:p>
        </p:txBody>
      </p:sp>
      <p:sp>
        <p:nvSpPr>
          <p:cNvPr id="110713" name="Line 1145">
            <a:extLst>
              <a:ext uri="{FF2B5EF4-FFF2-40B4-BE49-F238E27FC236}">
                <a16:creationId xmlns:a16="http://schemas.microsoft.com/office/drawing/2014/main" id="{1B5E31C5-60D2-3E07-B332-C26AE0552A5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400" y="5395913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14" name="Line 1146">
            <a:extLst>
              <a:ext uri="{FF2B5EF4-FFF2-40B4-BE49-F238E27FC236}">
                <a16:creationId xmlns:a16="http://schemas.microsoft.com/office/drawing/2014/main" id="{78149B38-D9F4-850B-3758-E18AF3D984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6663" y="5395913"/>
            <a:ext cx="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15" name="Line 1147">
            <a:extLst>
              <a:ext uri="{FF2B5EF4-FFF2-40B4-BE49-F238E27FC236}">
                <a16:creationId xmlns:a16="http://schemas.microsoft.com/office/drawing/2014/main" id="{F28CC4AB-9425-9E78-7054-A2F329BD68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700" y="5395913"/>
            <a:ext cx="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16" name="Line 1148">
            <a:extLst>
              <a:ext uri="{FF2B5EF4-FFF2-40B4-BE49-F238E27FC236}">
                <a16:creationId xmlns:a16="http://schemas.microsoft.com/office/drawing/2014/main" id="{DBE5F2F0-074F-6B83-4545-A0C6F76388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60663" y="5395913"/>
            <a:ext cx="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17" name="Line 1149">
            <a:extLst>
              <a:ext uri="{FF2B5EF4-FFF2-40B4-BE49-F238E27FC236}">
                <a16:creationId xmlns:a16="http://schemas.microsoft.com/office/drawing/2014/main" id="{8E52DA25-DDC3-F212-3A98-960A9B29D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78400" y="5395913"/>
            <a:ext cx="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18" name="Line 1150">
            <a:extLst>
              <a:ext uri="{FF2B5EF4-FFF2-40B4-BE49-F238E27FC236}">
                <a16:creationId xmlns:a16="http://schemas.microsoft.com/office/drawing/2014/main" id="{D87CE3F4-A4E0-E054-1A4B-CBB27423028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89363" y="5681663"/>
            <a:ext cx="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19" name="Line 1151">
            <a:extLst>
              <a:ext uri="{FF2B5EF4-FFF2-40B4-BE49-F238E27FC236}">
                <a16:creationId xmlns:a16="http://schemas.microsoft.com/office/drawing/2014/main" id="{128BF46B-8E2B-EDFF-8454-E0E70D7CF6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400" y="5673725"/>
            <a:ext cx="0" cy="68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20" name="Line 1152">
            <a:extLst>
              <a:ext uri="{FF2B5EF4-FFF2-40B4-BE49-F238E27FC236}">
                <a16:creationId xmlns:a16="http://schemas.microsoft.com/office/drawing/2014/main" id="{9E3DFA5E-5D90-43A6-7B01-8B0B2914D6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3363" y="5681663"/>
            <a:ext cx="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21" name="Line 1153">
            <a:extLst>
              <a:ext uri="{FF2B5EF4-FFF2-40B4-BE49-F238E27FC236}">
                <a16:creationId xmlns:a16="http://schemas.microsoft.com/office/drawing/2014/main" id="{5679BD3C-FF14-C93F-2FF8-13F8C29354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5063" y="5681663"/>
            <a:ext cx="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22" name="Text Box 1154">
            <a:extLst>
              <a:ext uri="{FF2B5EF4-FFF2-40B4-BE49-F238E27FC236}">
                <a16:creationId xmlns:a16="http://schemas.microsoft.com/office/drawing/2014/main" id="{9A1E7049-AE46-F937-4056-9C49CF214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800" y="5715000"/>
            <a:ext cx="11001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Printed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Ledger</a:t>
            </a:r>
          </a:p>
        </p:txBody>
      </p:sp>
      <p:sp>
        <p:nvSpPr>
          <p:cNvPr id="110723" name="Text Box 1155">
            <a:extLst>
              <a:ext uri="{FF2B5EF4-FFF2-40B4-BE49-F238E27FC236}">
                <a16:creationId xmlns:a16="http://schemas.microsoft.com/office/drawing/2014/main" id="{4F41F1AF-1611-7278-DBA7-A0CFACEBA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7263" y="5756275"/>
            <a:ext cx="11001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Printed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Cup Plate</a:t>
            </a:r>
          </a:p>
        </p:txBody>
      </p:sp>
      <p:sp>
        <p:nvSpPr>
          <p:cNvPr id="110724" name="Text Box 1156">
            <a:extLst>
              <a:ext uri="{FF2B5EF4-FFF2-40B4-BE49-F238E27FC236}">
                <a16:creationId xmlns:a16="http://schemas.microsoft.com/office/drawing/2014/main" id="{06FEA117-C12C-65E8-4E75-AE89414A0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3263" y="5756275"/>
            <a:ext cx="11001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Colored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Envelope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33</a:t>
            </a:r>
          </a:p>
        </p:txBody>
      </p:sp>
      <p:sp>
        <p:nvSpPr>
          <p:cNvPr id="110725" name="Text Box 1157">
            <a:extLst>
              <a:ext uri="{FF2B5EF4-FFF2-40B4-BE49-F238E27FC236}">
                <a16:creationId xmlns:a16="http://schemas.microsoft.com/office/drawing/2014/main" id="{4C3B20C6-6814-6C14-6389-2A9E86F41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6263" y="5762625"/>
            <a:ext cx="11001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Printed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CPO</a:t>
            </a:r>
          </a:p>
        </p:txBody>
      </p:sp>
      <p:sp>
        <p:nvSpPr>
          <p:cNvPr id="110726" name="Line 1158">
            <a:extLst>
              <a:ext uri="{FF2B5EF4-FFF2-40B4-BE49-F238E27FC236}">
                <a16:creationId xmlns:a16="http://schemas.microsoft.com/office/drawing/2014/main" id="{5FA3EC62-ECF8-17DF-087B-2F688CD553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" y="5932488"/>
            <a:ext cx="0" cy="68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27" name="Line 1159">
            <a:extLst>
              <a:ext uri="{FF2B5EF4-FFF2-40B4-BE49-F238E27FC236}">
                <a16:creationId xmlns:a16="http://schemas.microsoft.com/office/drawing/2014/main" id="{8DC480C2-3ACB-79E3-FFC4-A8F25CE038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200" y="6007100"/>
            <a:ext cx="132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28" name="Line 1160">
            <a:extLst>
              <a:ext uri="{FF2B5EF4-FFF2-40B4-BE49-F238E27FC236}">
                <a16:creationId xmlns:a16="http://schemas.microsoft.com/office/drawing/2014/main" id="{F13C0D7D-357C-02D1-954C-2E65FD516F1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200" y="6007100"/>
            <a:ext cx="0" cy="68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29" name="Line 1161">
            <a:extLst>
              <a:ext uri="{FF2B5EF4-FFF2-40B4-BE49-F238E27FC236}">
                <a16:creationId xmlns:a16="http://schemas.microsoft.com/office/drawing/2014/main" id="{5FBAC9D4-41DA-05D1-3D99-7E92DBF038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6007100"/>
            <a:ext cx="0" cy="68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30" name="Text Box 1162">
            <a:extLst>
              <a:ext uri="{FF2B5EF4-FFF2-40B4-BE49-F238E27FC236}">
                <a16:creationId xmlns:a16="http://schemas.microsoft.com/office/drawing/2014/main" id="{CE4F5C1F-779D-E87F-64A9-E4393210B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34938" y="6143625"/>
            <a:ext cx="11001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Manifold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White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Ledger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41</a:t>
            </a:r>
          </a:p>
        </p:txBody>
      </p:sp>
      <p:sp>
        <p:nvSpPr>
          <p:cNvPr id="110731" name="Text Box 1163">
            <a:extLst>
              <a:ext uri="{FF2B5EF4-FFF2-40B4-BE49-F238E27FC236}">
                <a16:creationId xmlns:a16="http://schemas.microsoft.com/office/drawing/2014/main" id="{F0C23877-2E1C-356F-053E-7D5B6D1B0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863" y="6143625"/>
            <a:ext cx="11001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Manifold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Colored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Ledger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39</a:t>
            </a:r>
          </a:p>
        </p:txBody>
      </p:sp>
      <p:sp>
        <p:nvSpPr>
          <p:cNvPr id="110732" name="Text Box 1164">
            <a:extLst>
              <a:ext uri="{FF2B5EF4-FFF2-40B4-BE49-F238E27FC236}">
                <a16:creationId xmlns:a16="http://schemas.microsoft.com/office/drawing/2014/main" id="{339A3BE5-991B-FA28-CA65-DC39DE72D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8" y="6586538"/>
            <a:ext cx="11001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Post Consumer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White Ledger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40</a:t>
            </a:r>
          </a:p>
        </p:txBody>
      </p:sp>
      <p:sp>
        <p:nvSpPr>
          <p:cNvPr id="110733" name="Text Box 1165">
            <a:extLst>
              <a:ext uri="{FF2B5EF4-FFF2-40B4-BE49-F238E27FC236}">
                <a16:creationId xmlns:a16="http://schemas.microsoft.com/office/drawing/2014/main" id="{65F14DB4-387A-91D7-BAE1-0138D125C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586538"/>
            <a:ext cx="11001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Post Consumer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Colored Ledger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38</a:t>
            </a:r>
          </a:p>
        </p:txBody>
      </p:sp>
      <p:sp>
        <p:nvSpPr>
          <p:cNvPr id="110734" name="Line 1166">
            <a:extLst>
              <a:ext uri="{FF2B5EF4-FFF2-40B4-BE49-F238E27FC236}">
                <a16:creationId xmlns:a16="http://schemas.microsoft.com/office/drawing/2014/main" id="{CDB51D63-C80C-A9D5-B875-E080002823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400" y="6450013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35" name="Line 1167">
            <a:extLst>
              <a:ext uri="{FF2B5EF4-FFF2-40B4-BE49-F238E27FC236}">
                <a16:creationId xmlns:a16="http://schemas.microsoft.com/office/drawing/2014/main" id="{1FA61D6E-DA68-4163-7026-1C34216281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9500" y="5986463"/>
            <a:ext cx="0" cy="68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36" name="Line 1168">
            <a:extLst>
              <a:ext uri="{FF2B5EF4-FFF2-40B4-BE49-F238E27FC236}">
                <a16:creationId xmlns:a16="http://schemas.microsoft.com/office/drawing/2014/main" id="{A372CE0E-FCAA-00C2-79AC-EB73F4F85B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4700" y="6062663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37" name="Line 1169">
            <a:extLst>
              <a:ext uri="{FF2B5EF4-FFF2-40B4-BE49-F238E27FC236}">
                <a16:creationId xmlns:a16="http://schemas.microsoft.com/office/drawing/2014/main" id="{8EE8E209-786F-C3DD-FD40-DE1C3EE134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4700" y="6062663"/>
            <a:ext cx="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38" name="Line 1170">
            <a:extLst>
              <a:ext uri="{FF2B5EF4-FFF2-40B4-BE49-F238E27FC236}">
                <a16:creationId xmlns:a16="http://schemas.microsoft.com/office/drawing/2014/main" id="{F02B71CD-2BE1-053D-3D87-E5CBBD19F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5900" y="6062663"/>
            <a:ext cx="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39" name="Text Box 1171">
            <a:extLst>
              <a:ext uri="{FF2B5EF4-FFF2-40B4-BE49-F238E27FC236}">
                <a16:creationId xmlns:a16="http://schemas.microsoft.com/office/drawing/2014/main" id="{8F24FBF0-C18A-1D65-1977-69B6C4140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3" y="6143625"/>
            <a:ext cx="795337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Laser Free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CPO</a:t>
            </a:r>
          </a:p>
        </p:txBody>
      </p:sp>
      <p:sp>
        <p:nvSpPr>
          <p:cNvPr id="110740" name="Text Box 1172">
            <a:extLst>
              <a:ext uri="{FF2B5EF4-FFF2-40B4-BE49-F238E27FC236}">
                <a16:creationId xmlns:a16="http://schemas.microsoft.com/office/drawing/2014/main" id="{172626F8-F8BB-445E-1FC5-91A8FBE6A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1900" y="6170613"/>
            <a:ext cx="693738" cy="16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Laser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CPO</a:t>
            </a:r>
          </a:p>
        </p:txBody>
      </p:sp>
      <p:sp>
        <p:nvSpPr>
          <p:cNvPr id="110741" name="Line 1173">
            <a:extLst>
              <a:ext uri="{FF2B5EF4-FFF2-40B4-BE49-F238E27FC236}">
                <a16:creationId xmlns:a16="http://schemas.microsoft.com/office/drawing/2014/main" id="{B5D1B5D0-0079-A5BA-B709-82A53D5A85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08800" y="5184775"/>
            <a:ext cx="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42" name="Line 1174">
            <a:extLst>
              <a:ext uri="{FF2B5EF4-FFF2-40B4-BE49-F238E27FC236}">
                <a16:creationId xmlns:a16="http://schemas.microsoft.com/office/drawing/2014/main" id="{C76B7AD7-D0F4-2CB3-3AFC-FB66A3AA0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5319713"/>
            <a:ext cx="0" cy="61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43" name="Line 1175">
            <a:extLst>
              <a:ext uri="{FF2B5EF4-FFF2-40B4-BE49-F238E27FC236}">
                <a16:creationId xmlns:a16="http://schemas.microsoft.com/office/drawing/2014/main" id="{F6AD4D93-D30C-5431-E3B7-573B13FAD1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08800" y="5348288"/>
            <a:ext cx="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44" name="Line 1176">
            <a:extLst>
              <a:ext uri="{FF2B5EF4-FFF2-40B4-BE49-F238E27FC236}">
                <a16:creationId xmlns:a16="http://schemas.microsoft.com/office/drawing/2014/main" id="{7E6936E6-EF79-BB89-82FB-AB9E874B71A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6456363"/>
            <a:ext cx="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45" name="Line 1177">
            <a:extLst>
              <a:ext uri="{FF2B5EF4-FFF2-40B4-BE49-F238E27FC236}">
                <a16:creationId xmlns:a16="http://schemas.microsoft.com/office/drawing/2014/main" id="{47995D9C-7ACF-52F2-1280-917C848D52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5986463"/>
            <a:ext cx="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46" name="Line 1178">
            <a:extLst>
              <a:ext uri="{FF2B5EF4-FFF2-40B4-BE49-F238E27FC236}">
                <a16:creationId xmlns:a16="http://schemas.microsoft.com/office/drawing/2014/main" id="{8DDA7FE9-3F72-46DC-E931-D6478FB9B8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610235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47" name="Line 1179">
            <a:extLst>
              <a:ext uri="{FF2B5EF4-FFF2-40B4-BE49-F238E27FC236}">
                <a16:creationId xmlns:a16="http://schemas.microsoft.com/office/drawing/2014/main" id="{027027E5-5D86-F833-2931-C225CAF765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6102350"/>
            <a:ext cx="0" cy="68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48" name="Line 1180">
            <a:extLst>
              <a:ext uri="{FF2B5EF4-FFF2-40B4-BE49-F238E27FC236}">
                <a16:creationId xmlns:a16="http://schemas.microsoft.com/office/drawing/2014/main" id="{35DBEEF9-5BF9-AE44-AF37-45C9321BC18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9600" y="6102350"/>
            <a:ext cx="0" cy="68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49" name="Line 1181">
            <a:extLst>
              <a:ext uri="{FF2B5EF4-FFF2-40B4-BE49-F238E27FC236}">
                <a16:creationId xmlns:a16="http://schemas.microsoft.com/office/drawing/2014/main" id="{6A53390F-B61D-EB7E-A3CE-C3C52A3B8E8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6102350"/>
            <a:ext cx="0" cy="68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50" name="Text Box 1182">
            <a:extLst>
              <a:ext uri="{FF2B5EF4-FFF2-40B4-BE49-F238E27FC236}">
                <a16:creationId xmlns:a16="http://schemas.microsoft.com/office/drawing/2014/main" id="{76CD052E-1868-CECD-058C-5B73A0025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9900" y="6265863"/>
            <a:ext cx="11001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Lightly 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Printed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Cup/Plate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48</a:t>
            </a:r>
          </a:p>
        </p:txBody>
      </p:sp>
      <p:sp>
        <p:nvSpPr>
          <p:cNvPr id="110751" name="Text Box 1183">
            <a:extLst>
              <a:ext uri="{FF2B5EF4-FFF2-40B4-BE49-F238E27FC236}">
                <a16:creationId xmlns:a16="http://schemas.microsoft.com/office/drawing/2014/main" id="{ED5C115F-E753-D349-54A1-DF998EA90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1600" y="6259513"/>
            <a:ext cx="11001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Medium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Printed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Cup/Plate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49</a:t>
            </a:r>
          </a:p>
        </p:txBody>
      </p:sp>
      <p:sp>
        <p:nvSpPr>
          <p:cNvPr id="110752" name="Text Box 1184">
            <a:extLst>
              <a:ext uri="{FF2B5EF4-FFF2-40B4-BE49-F238E27FC236}">
                <a16:creationId xmlns:a16="http://schemas.microsoft.com/office/drawing/2014/main" id="{B8AF9AF0-D1FA-8942-DD28-C8650D679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4400" y="6259513"/>
            <a:ext cx="11001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0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51640" tIns="25820" rIns="51640" bIns="25820" anchor="ctr"/>
          <a:lstStyle/>
          <a:p>
            <a:pPr algn="ctr"/>
            <a:r>
              <a:rPr lang="en-US" altLang="en-US" sz="800">
                <a:latin typeface="Arial" panose="020B0604020202020204" pitchFamily="34" charset="0"/>
              </a:rPr>
              <a:t>Heavily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Printed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Cup/Plate</a:t>
            </a:r>
          </a:p>
          <a:p>
            <a:pPr algn="ctr"/>
            <a:r>
              <a:rPr lang="en-US" altLang="en-US" sz="800">
                <a:latin typeface="Arial" panose="020B0604020202020204" pitchFamily="34" charset="0"/>
              </a:rPr>
              <a:t>Grade # 51</a:t>
            </a:r>
          </a:p>
        </p:txBody>
      </p:sp>
      <p:sp>
        <p:nvSpPr>
          <p:cNvPr id="110753" name="Text Box 1185">
            <a:extLst>
              <a:ext uri="{FF2B5EF4-FFF2-40B4-BE49-F238E27FC236}">
                <a16:creationId xmlns:a16="http://schemas.microsoft.com/office/drawing/2014/main" id="{60F88D2F-6006-BE34-53D9-F2FC35913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876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400"/>
              <a:t>“Bond”    “Freesheet”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72F4E2-52EB-4A53-B721-50F84728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286" y="418210"/>
            <a:ext cx="7044316" cy="838203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Recycling Commodities</a:t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Paper Grades</a:t>
            </a: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AEEDF-CCDB-438C-8328-B9DAC78FA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195" y="1256414"/>
            <a:ext cx="7577723" cy="4953000"/>
          </a:xfrm>
        </p:spPr>
        <p:txBody>
          <a:bodyPr>
            <a:normAutofit fontScale="85000" lnSpcReduction="20000"/>
          </a:bodyPr>
          <a:lstStyle/>
          <a:p>
            <a:pPr marL="457200" lvl="1" indent="0">
              <a:lnSpc>
                <a:spcPct val="90000"/>
              </a:lnSpc>
              <a:buNone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CBS – Coated Book Stock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#43 as identified per Pulp and Paper Index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sheet grade of paper</a:t>
            </a:r>
          </a:p>
          <a:p>
            <a:pPr lvl="1">
              <a:lnSpc>
                <a:spcPct val="90000"/>
              </a:lnSpc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 – Sorted Office Paper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#37 as identified per Pulp and Paper Index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sheet grade of paper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SWL – Sorted White Ledger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# 40 as identified per Pulp and Paper Index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sheet grade of paper</a:t>
            </a:r>
          </a:p>
          <a:p>
            <a:pPr lvl="1">
              <a:lnSpc>
                <a:spcPct val="90000"/>
              </a:lnSpc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Newspaper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#56 - SRPN 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#58 – SCN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Mixed Paper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# 54 as identified per Pulp and Paper Index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Combination of multiple paper grades</a:t>
            </a:r>
          </a:p>
          <a:p>
            <a:pPr lvl="1">
              <a:lnSpc>
                <a:spcPct val="90000"/>
              </a:lnSpc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 – Old Corrugated Containers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#11 as identified per Pulp and Paper Index</a:t>
            </a:r>
          </a:p>
          <a:p>
            <a:pPr lvl="1">
              <a:lnSpc>
                <a:spcPct val="9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Cardboard</a:t>
            </a:r>
          </a:p>
          <a:p>
            <a:pPr lvl="1">
              <a:lnSpc>
                <a:spcPct val="90000"/>
              </a:lnSpc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99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2" name="Rectangle 3081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4" name="Freeform: Shape 3083">
            <a:extLst>
              <a:ext uri="{FF2B5EF4-FFF2-40B4-BE49-F238E27FC236}">
                <a16:creationId xmlns:a16="http://schemas.microsoft.com/office/drawing/2014/main" id="{BB4D578A-F2C4-4EA9-A811-B48E66D63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40492"/>
            <a:ext cx="9144000" cy="1924333"/>
          </a:xfrm>
          <a:custGeom>
            <a:avLst/>
            <a:gdLst>
              <a:gd name="connsiteX0" fmla="*/ 6189199 w 12192000"/>
              <a:gd name="connsiteY0" fmla="*/ 588 h 1924333"/>
              <a:gd name="connsiteX1" fmla="*/ 6207079 w 12192000"/>
              <a:gd name="connsiteY1" fmla="*/ 2850 h 1924333"/>
              <a:gd name="connsiteX2" fmla="*/ 6285610 w 12192000"/>
              <a:gd name="connsiteY2" fmla="*/ 18131 h 1924333"/>
              <a:gd name="connsiteX3" fmla="*/ 6378008 w 12192000"/>
              <a:gd name="connsiteY3" fmla="*/ 24625 h 1924333"/>
              <a:gd name="connsiteX4" fmla="*/ 6466340 w 12192000"/>
              <a:gd name="connsiteY4" fmla="*/ 21366 h 1924333"/>
              <a:gd name="connsiteX5" fmla="*/ 6553334 w 12192000"/>
              <a:gd name="connsiteY5" fmla="*/ 35307 h 1924333"/>
              <a:gd name="connsiteX6" fmla="*/ 6626068 w 12192000"/>
              <a:gd name="connsiteY6" fmla="*/ 58045 h 1924333"/>
              <a:gd name="connsiteX7" fmla="*/ 6692303 w 12192000"/>
              <a:gd name="connsiteY7" fmla="*/ 91487 h 1924333"/>
              <a:gd name="connsiteX8" fmla="*/ 6733670 w 12192000"/>
              <a:gd name="connsiteY8" fmla="*/ 118130 h 1924333"/>
              <a:gd name="connsiteX9" fmla="*/ 6798016 w 12192000"/>
              <a:gd name="connsiteY9" fmla="*/ 112271 h 1924333"/>
              <a:gd name="connsiteX10" fmla="*/ 6801081 w 12192000"/>
              <a:gd name="connsiteY10" fmla="*/ 114963 h 1924333"/>
              <a:gd name="connsiteX11" fmla="*/ 6819351 w 12192000"/>
              <a:gd name="connsiteY11" fmla="*/ 128825 h 1924333"/>
              <a:gd name="connsiteX12" fmla="*/ 6852732 w 12192000"/>
              <a:gd name="connsiteY12" fmla="*/ 123321 h 1924333"/>
              <a:gd name="connsiteX13" fmla="*/ 6865247 w 12192000"/>
              <a:gd name="connsiteY13" fmla="*/ 128836 h 1924333"/>
              <a:gd name="connsiteX14" fmla="*/ 6905517 w 12192000"/>
              <a:gd name="connsiteY14" fmla="*/ 129265 h 1924333"/>
              <a:gd name="connsiteX15" fmla="*/ 6950286 w 12192000"/>
              <a:gd name="connsiteY15" fmla="*/ 150104 h 1924333"/>
              <a:gd name="connsiteX16" fmla="*/ 7003442 w 12192000"/>
              <a:gd name="connsiteY16" fmla="*/ 136136 h 1924333"/>
              <a:gd name="connsiteX17" fmla="*/ 7160047 w 12192000"/>
              <a:gd name="connsiteY17" fmla="*/ 166721 h 1924333"/>
              <a:gd name="connsiteX18" fmla="*/ 7325604 w 12192000"/>
              <a:gd name="connsiteY18" fmla="*/ 215867 h 1924333"/>
              <a:gd name="connsiteX19" fmla="*/ 7540522 w 12192000"/>
              <a:gd name="connsiteY19" fmla="*/ 239374 h 1924333"/>
              <a:gd name="connsiteX20" fmla="*/ 7612071 w 12192000"/>
              <a:gd name="connsiteY20" fmla="*/ 229553 h 1924333"/>
              <a:gd name="connsiteX21" fmla="*/ 7651995 w 12192000"/>
              <a:gd name="connsiteY21" fmla="*/ 244567 h 1924333"/>
              <a:gd name="connsiteX22" fmla="*/ 7725761 w 12192000"/>
              <a:gd name="connsiteY22" fmla="*/ 258638 h 1924333"/>
              <a:gd name="connsiteX23" fmla="*/ 7823038 w 12192000"/>
              <a:gd name="connsiteY23" fmla="*/ 287078 h 1924333"/>
              <a:gd name="connsiteX24" fmla="*/ 7866405 w 12192000"/>
              <a:gd name="connsiteY24" fmla="*/ 287288 h 1924333"/>
              <a:gd name="connsiteX25" fmla="*/ 7875021 w 12192000"/>
              <a:gd name="connsiteY25" fmla="*/ 288224 h 1924333"/>
              <a:gd name="connsiteX26" fmla="*/ 7875146 w 12192000"/>
              <a:gd name="connsiteY26" fmla="*/ 288614 h 1924333"/>
              <a:gd name="connsiteX27" fmla="*/ 7907443 w 12192000"/>
              <a:gd name="connsiteY27" fmla="*/ 291752 h 1924333"/>
              <a:gd name="connsiteX28" fmla="*/ 7912892 w 12192000"/>
              <a:gd name="connsiteY28" fmla="*/ 294833 h 1924333"/>
              <a:gd name="connsiteX29" fmla="*/ 7946345 w 12192000"/>
              <a:gd name="connsiteY29" fmla="*/ 319359 h 1924333"/>
              <a:gd name="connsiteX30" fmla="*/ 8021238 w 12192000"/>
              <a:gd name="connsiteY30" fmla="*/ 315159 h 1924333"/>
              <a:gd name="connsiteX31" fmla="*/ 8094697 w 12192000"/>
              <a:gd name="connsiteY31" fmla="*/ 351819 h 1924333"/>
              <a:gd name="connsiteX32" fmla="*/ 8155208 w 12192000"/>
              <a:gd name="connsiteY32" fmla="*/ 371168 h 1924333"/>
              <a:gd name="connsiteX33" fmla="*/ 8248472 w 12192000"/>
              <a:gd name="connsiteY33" fmla="*/ 400489 h 1924333"/>
              <a:gd name="connsiteX34" fmla="*/ 8300068 w 12192000"/>
              <a:gd name="connsiteY34" fmla="*/ 405531 h 1924333"/>
              <a:gd name="connsiteX35" fmla="*/ 8356293 w 12192000"/>
              <a:gd name="connsiteY35" fmla="*/ 403328 h 1924333"/>
              <a:gd name="connsiteX36" fmla="*/ 8475838 w 12192000"/>
              <a:gd name="connsiteY36" fmla="*/ 435524 h 1924333"/>
              <a:gd name="connsiteX37" fmla="*/ 8575216 w 12192000"/>
              <a:gd name="connsiteY37" fmla="*/ 450198 h 1924333"/>
              <a:gd name="connsiteX38" fmla="*/ 8588650 w 12192000"/>
              <a:gd name="connsiteY38" fmla="*/ 447070 h 1924333"/>
              <a:gd name="connsiteX39" fmla="*/ 8612184 w 12192000"/>
              <a:gd name="connsiteY39" fmla="*/ 439577 h 1924333"/>
              <a:gd name="connsiteX40" fmla="*/ 8630713 w 12192000"/>
              <a:gd name="connsiteY40" fmla="*/ 433015 h 1924333"/>
              <a:gd name="connsiteX41" fmla="*/ 8704240 w 12192000"/>
              <a:gd name="connsiteY41" fmla="*/ 422865 h 1924333"/>
              <a:gd name="connsiteX42" fmla="*/ 8829513 w 12192000"/>
              <a:gd name="connsiteY42" fmla="*/ 429389 h 1924333"/>
              <a:gd name="connsiteX43" fmla="*/ 9083651 w 12192000"/>
              <a:gd name="connsiteY43" fmla="*/ 390744 h 1924333"/>
              <a:gd name="connsiteX44" fmla="*/ 9371402 w 12192000"/>
              <a:gd name="connsiteY44" fmla="*/ 371809 h 1924333"/>
              <a:gd name="connsiteX45" fmla="*/ 9429586 w 12192000"/>
              <a:gd name="connsiteY45" fmla="*/ 369213 h 1924333"/>
              <a:gd name="connsiteX46" fmla="*/ 9489757 w 12192000"/>
              <a:gd name="connsiteY46" fmla="*/ 377814 h 1924333"/>
              <a:gd name="connsiteX47" fmla="*/ 9516954 w 12192000"/>
              <a:gd name="connsiteY47" fmla="*/ 376991 h 1924333"/>
              <a:gd name="connsiteX48" fmla="*/ 9645588 w 12192000"/>
              <a:gd name="connsiteY48" fmla="*/ 363590 h 1924333"/>
              <a:gd name="connsiteX49" fmla="*/ 9722896 w 12192000"/>
              <a:gd name="connsiteY49" fmla="*/ 360983 h 1924333"/>
              <a:gd name="connsiteX50" fmla="*/ 9752803 w 12192000"/>
              <a:gd name="connsiteY50" fmla="*/ 368492 h 1924333"/>
              <a:gd name="connsiteX51" fmla="*/ 9890305 w 12192000"/>
              <a:gd name="connsiteY51" fmla="*/ 380736 h 1924333"/>
              <a:gd name="connsiteX52" fmla="*/ 9939767 w 12192000"/>
              <a:gd name="connsiteY52" fmla="*/ 377776 h 1924333"/>
              <a:gd name="connsiteX53" fmla="*/ 9944355 w 12192000"/>
              <a:gd name="connsiteY53" fmla="*/ 377352 h 1924333"/>
              <a:gd name="connsiteX54" fmla="*/ 9953719 w 12192000"/>
              <a:gd name="connsiteY54" fmla="*/ 375642 h 1924333"/>
              <a:gd name="connsiteX55" fmla="*/ 9955809 w 12192000"/>
              <a:gd name="connsiteY55" fmla="*/ 376294 h 1924333"/>
              <a:gd name="connsiteX56" fmla="*/ 10032710 w 12192000"/>
              <a:gd name="connsiteY56" fmla="*/ 394940 h 1924333"/>
              <a:gd name="connsiteX57" fmla="*/ 10049925 w 12192000"/>
              <a:gd name="connsiteY57" fmla="*/ 404971 h 1924333"/>
              <a:gd name="connsiteX58" fmla="*/ 10112671 w 12192000"/>
              <a:gd name="connsiteY58" fmla="*/ 414549 h 1924333"/>
              <a:gd name="connsiteX59" fmla="*/ 10170853 w 12192000"/>
              <a:gd name="connsiteY59" fmla="*/ 435168 h 1924333"/>
              <a:gd name="connsiteX60" fmla="*/ 10290184 w 12192000"/>
              <a:gd name="connsiteY60" fmla="*/ 448123 h 1924333"/>
              <a:gd name="connsiteX61" fmla="*/ 10320158 w 12192000"/>
              <a:gd name="connsiteY61" fmla="*/ 458352 h 1924333"/>
              <a:gd name="connsiteX62" fmla="*/ 10321815 w 12192000"/>
              <a:gd name="connsiteY62" fmla="*/ 463087 h 1924333"/>
              <a:gd name="connsiteX63" fmla="*/ 10373742 w 12192000"/>
              <a:gd name="connsiteY63" fmla="*/ 464538 h 1924333"/>
              <a:gd name="connsiteX64" fmla="*/ 10428532 w 12192000"/>
              <a:gd name="connsiteY64" fmla="*/ 492504 h 1924333"/>
              <a:gd name="connsiteX65" fmla="*/ 10466490 w 12192000"/>
              <a:gd name="connsiteY65" fmla="*/ 517759 h 1924333"/>
              <a:gd name="connsiteX66" fmla="*/ 10466675 w 12192000"/>
              <a:gd name="connsiteY66" fmla="*/ 522076 h 1924333"/>
              <a:gd name="connsiteX67" fmla="*/ 10470309 w 12192000"/>
              <a:gd name="connsiteY67" fmla="*/ 522792 h 1924333"/>
              <a:gd name="connsiteX68" fmla="*/ 10474138 w 12192000"/>
              <a:gd name="connsiteY68" fmla="*/ 519761 h 1924333"/>
              <a:gd name="connsiteX69" fmla="*/ 10501100 w 12192000"/>
              <a:gd name="connsiteY69" fmla="*/ 528263 h 1924333"/>
              <a:gd name="connsiteX70" fmla="*/ 10502395 w 12192000"/>
              <a:gd name="connsiteY70" fmla="*/ 536393 h 1924333"/>
              <a:gd name="connsiteX71" fmla="*/ 10689496 w 12192000"/>
              <a:gd name="connsiteY71" fmla="*/ 560233 h 1924333"/>
              <a:gd name="connsiteX72" fmla="*/ 10788736 w 12192000"/>
              <a:gd name="connsiteY72" fmla="*/ 613188 h 1924333"/>
              <a:gd name="connsiteX73" fmla="*/ 10819747 w 12192000"/>
              <a:gd name="connsiteY73" fmla="*/ 621351 h 1924333"/>
              <a:gd name="connsiteX74" fmla="*/ 10864632 w 12192000"/>
              <a:gd name="connsiteY74" fmla="*/ 644858 h 1924333"/>
              <a:gd name="connsiteX75" fmla="*/ 10929407 w 12192000"/>
              <a:gd name="connsiteY75" fmla="*/ 652945 h 1924333"/>
              <a:gd name="connsiteX76" fmla="*/ 10979412 w 12192000"/>
              <a:gd name="connsiteY76" fmla="*/ 654217 h 1924333"/>
              <a:gd name="connsiteX77" fmla="*/ 11006959 w 12192000"/>
              <a:gd name="connsiteY77" fmla="*/ 657017 h 1924333"/>
              <a:gd name="connsiteX78" fmla="*/ 11077038 w 12192000"/>
              <a:gd name="connsiteY78" fmla="*/ 668487 h 1924333"/>
              <a:gd name="connsiteX79" fmla="*/ 11157850 w 12192000"/>
              <a:gd name="connsiteY79" fmla="*/ 693164 h 1924333"/>
              <a:gd name="connsiteX80" fmla="*/ 11175276 w 12192000"/>
              <a:gd name="connsiteY80" fmla="*/ 697243 h 1924333"/>
              <a:gd name="connsiteX81" fmla="*/ 11191131 w 12192000"/>
              <a:gd name="connsiteY81" fmla="*/ 696085 h 1924333"/>
              <a:gd name="connsiteX82" fmla="*/ 11195573 w 12192000"/>
              <a:gd name="connsiteY82" fmla="*/ 691751 h 1924333"/>
              <a:gd name="connsiteX83" fmla="*/ 11205299 w 12192000"/>
              <a:gd name="connsiteY83" fmla="*/ 693247 h 1924333"/>
              <a:gd name="connsiteX84" fmla="*/ 11223770 w 12192000"/>
              <a:gd name="connsiteY84" fmla="*/ 690335 h 1924333"/>
              <a:gd name="connsiteX85" fmla="*/ 11292119 w 12192000"/>
              <a:gd name="connsiteY85" fmla="*/ 713311 h 1924333"/>
              <a:gd name="connsiteX86" fmla="*/ 11435379 w 12192000"/>
              <a:gd name="connsiteY86" fmla="*/ 758519 h 1924333"/>
              <a:gd name="connsiteX87" fmla="*/ 11604406 w 12192000"/>
              <a:gd name="connsiteY87" fmla="*/ 810476 h 1924333"/>
              <a:gd name="connsiteX88" fmla="*/ 11652155 w 12192000"/>
              <a:gd name="connsiteY88" fmla="*/ 825109 h 1924333"/>
              <a:gd name="connsiteX89" fmla="*/ 11654192 w 12192000"/>
              <a:gd name="connsiteY89" fmla="*/ 827301 h 1924333"/>
              <a:gd name="connsiteX90" fmla="*/ 11676599 w 12192000"/>
              <a:gd name="connsiteY90" fmla="*/ 846628 h 1924333"/>
              <a:gd name="connsiteX91" fmla="*/ 11775168 w 12192000"/>
              <a:gd name="connsiteY91" fmla="*/ 890664 h 1924333"/>
              <a:gd name="connsiteX92" fmla="*/ 11826341 w 12192000"/>
              <a:gd name="connsiteY92" fmla="*/ 877558 h 1924333"/>
              <a:gd name="connsiteX93" fmla="*/ 11879068 w 12192000"/>
              <a:gd name="connsiteY93" fmla="*/ 874038 h 1924333"/>
              <a:gd name="connsiteX94" fmla="*/ 11889563 w 12192000"/>
              <a:gd name="connsiteY94" fmla="*/ 878619 h 1924333"/>
              <a:gd name="connsiteX95" fmla="*/ 12016613 w 12192000"/>
              <a:gd name="connsiteY95" fmla="*/ 886111 h 1924333"/>
              <a:gd name="connsiteX96" fmla="*/ 12108292 w 12192000"/>
              <a:gd name="connsiteY96" fmla="*/ 868500 h 1924333"/>
              <a:gd name="connsiteX97" fmla="*/ 12182910 w 12192000"/>
              <a:gd name="connsiteY97" fmla="*/ 882003 h 1924333"/>
              <a:gd name="connsiteX98" fmla="*/ 12192000 w 12192000"/>
              <a:gd name="connsiteY98" fmla="*/ 884778 h 1924333"/>
              <a:gd name="connsiteX99" fmla="*/ 12192000 w 12192000"/>
              <a:gd name="connsiteY99" fmla="*/ 1610315 h 1924333"/>
              <a:gd name="connsiteX100" fmla="*/ 12191998 w 12192000"/>
              <a:gd name="connsiteY100" fmla="*/ 1610315 h 1924333"/>
              <a:gd name="connsiteX101" fmla="*/ 12191998 w 12192000"/>
              <a:gd name="connsiteY101" fmla="*/ 1924333 h 1924333"/>
              <a:gd name="connsiteX102" fmla="*/ 0 w 12192000"/>
              <a:gd name="connsiteY102" fmla="*/ 1924333 h 1924333"/>
              <a:gd name="connsiteX103" fmla="*/ 0 w 12192000"/>
              <a:gd name="connsiteY103" fmla="*/ 505159 h 1924333"/>
              <a:gd name="connsiteX104" fmla="*/ 5722 w 12192000"/>
              <a:gd name="connsiteY104" fmla="*/ 508889 h 1924333"/>
              <a:gd name="connsiteX105" fmla="*/ 38476 w 12192000"/>
              <a:gd name="connsiteY105" fmla="*/ 524137 h 1924333"/>
              <a:gd name="connsiteX106" fmla="*/ 192883 w 12192000"/>
              <a:gd name="connsiteY106" fmla="*/ 545272 h 1924333"/>
              <a:gd name="connsiteX107" fmla="*/ 343710 w 12192000"/>
              <a:gd name="connsiteY107" fmla="*/ 565029 h 1924333"/>
              <a:gd name="connsiteX108" fmla="*/ 471066 w 12192000"/>
              <a:gd name="connsiteY108" fmla="*/ 549837 h 1924333"/>
              <a:gd name="connsiteX109" fmla="*/ 617333 w 12192000"/>
              <a:gd name="connsiteY109" fmla="*/ 526428 h 1924333"/>
              <a:gd name="connsiteX110" fmla="*/ 725203 w 12192000"/>
              <a:gd name="connsiteY110" fmla="*/ 523793 h 1924333"/>
              <a:gd name="connsiteX111" fmla="*/ 788494 w 12192000"/>
              <a:gd name="connsiteY111" fmla="*/ 505799 h 1924333"/>
              <a:gd name="connsiteX112" fmla="*/ 885977 w 12192000"/>
              <a:gd name="connsiteY112" fmla="*/ 526585 h 1924333"/>
              <a:gd name="connsiteX113" fmla="*/ 932142 w 12192000"/>
              <a:gd name="connsiteY113" fmla="*/ 528005 h 1924333"/>
              <a:gd name="connsiteX114" fmla="*/ 1090404 w 12192000"/>
              <a:gd name="connsiteY114" fmla="*/ 498299 h 1924333"/>
              <a:gd name="connsiteX115" fmla="*/ 1188628 w 12192000"/>
              <a:gd name="connsiteY115" fmla="*/ 483151 h 1924333"/>
              <a:gd name="connsiteX116" fmla="*/ 1316247 w 12192000"/>
              <a:gd name="connsiteY116" fmla="*/ 425979 h 1924333"/>
              <a:gd name="connsiteX117" fmla="*/ 1357712 w 12192000"/>
              <a:gd name="connsiteY117" fmla="*/ 416549 h 1924333"/>
              <a:gd name="connsiteX118" fmla="*/ 1425921 w 12192000"/>
              <a:gd name="connsiteY118" fmla="*/ 413953 h 1924333"/>
              <a:gd name="connsiteX119" fmla="*/ 1503817 w 12192000"/>
              <a:gd name="connsiteY119" fmla="*/ 380457 h 1924333"/>
              <a:gd name="connsiteX120" fmla="*/ 1639196 w 12192000"/>
              <a:gd name="connsiteY120" fmla="*/ 372785 h 1924333"/>
              <a:gd name="connsiteX121" fmla="*/ 1705606 w 12192000"/>
              <a:gd name="connsiteY121" fmla="*/ 359023 h 1924333"/>
              <a:gd name="connsiteX122" fmla="*/ 1813011 w 12192000"/>
              <a:gd name="connsiteY122" fmla="*/ 331023 h 1924333"/>
              <a:gd name="connsiteX123" fmla="*/ 1831380 w 12192000"/>
              <a:gd name="connsiteY123" fmla="*/ 341307 h 1924333"/>
              <a:gd name="connsiteX124" fmla="*/ 1858612 w 12192000"/>
              <a:gd name="connsiteY124" fmla="*/ 326777 h 1924333"/>
              <a:gd name="connsiteX125" fmla="*/ 1880661 w 12192000"/>
              <a:gd name="connsiteY125" fmla="*/ 335987 h 1924333"/>
              <a:gd name="connsiteX126" fmla="*/ 1941495 w 12192000"/>
              <a:gd name="connsiteY126" fmla="*/ 310792 h 1924333"/>
              <a:gd name="connsiteX127" fmla="*/ 1995402 w 12192000"/>
              <a:gd name="connsiteY127" fmla="*/ 305480 h 1924333"/>
              <a:gd name="connsiteX128" fmla="*/ 2223864 w 12192000"/>
              <a:gd name="connsiteY128" fmla="*/ 266118 h 1924333"/>
              <a:gd name="connsiteX129" fmla="*/ 2418043 w 12192000"/>
              <a:gd name="connsiteY129" fmla="*/ 215314 h 1924333"/>
              <a:gd name="connsiteX130" fmla="*/ 2558461 w 12192000"/>
              <a:gd name="connsiteY130" fmla="*/ 168193 h 1924333"/>
              <a:gd name="connsiteX131" fmla="*/ 2595535 w 12192000"/>
              <a:gd name="connsiteY131" fmla="*/ 158548 h 1924333"/>
              <a:gd name="connsiteX132" fmla="*/ 2626942 w 12192000"/>
              <a:gd name="connsiteY132" fmla="*/ 130400 h 1924333"/>
              <a:gd name="connsiteX133" fmla="*/ 2632225 w 12192000"/>
              <a:gd name="connsiteY133" fmla="*/ 130446 h 1924333"/>
              <a:gd name="connsiteX134" fmla="*/ 2696856 w 12192000"/>
              <a:gd name="connsiteY134" fmla="*/ 128498 h 1924333"/>
              <a:gd name="connsiteX135" fmla="*/ 2759767 w 12192000"/>
              <a:gd name="connsiteY135" fmla="*/ 127784 h 1924333"/>
              <a:gd name="connsiteX136" fmla="*/ 2792685 w 12192000"/>
              <a:gd name="connsiteY136" fmla="*/ 115710 h 1924333"/>
              <a:gd name="connsiteX137" fmla="*/ 2799767 w 12192000"/>
              <a:gd name="connsiteY137" fmla="*/ 113754 h 1924333"/>
              <a:gd name="connsiteX138" fmla="*/ 2829799 w 12192000"/>
              <a:gd name="connsiteY138" fmla="*/ 120042 h 1924333"/>
              <a:gd name="connsiteX139" fmla="*/ 2890704 w 12192000"/>
              <a:gd name="connsiteY139" fmla="*/ 121493 h 1924333"/>
              <a:gd name="connsiteX140" fmla="*/ 3042646 w 12192000"/>
              <a:gd name="connsiteY140" fmla="*/ 112273 h 1924333"/>
              <a:gd name="connsiteX141" fmla="*/ 3146630 w 12192000"/>
              <a:gd name="connsiteY141" fmla="*/ 100898 h 1924333"/>
              <a:gd name="connsiteX142" fmla="*/ 3233163 w 12192000"/>
              <a:gd name="connsiteY142" fmla="*/ 120200 h 1924333"/>
              <a:gd name="connsiteX143" fmla="*/ 3372699 w 12192000"/>
              <a:gd name="connsiteY143" fmla="*/ 129394 h 1924333"/>
              <a:gd name="connsiteX144" fmla="*/ 3394352 w 12192000"/>
              <a:gd name="connsiteY144" fmla="*/ 131671 h 1924333"/>
              <a:gd name="connsiteX145" fmla="*/ 3448218 w 12192000"/>
              <a:gd name="connsiteY145" fmla="*/ 118229 h 1924333"/>
              <a:gd name="connsiteX146" fmla="*/ 3505047 w 12192000"/>
              <a:gd name="connsiteY146" fmla="*/ 115412 h 1924333"/>
              <a:gd name="connsiteX147" fmla="*/ 3521767 w 12192000"/>
              <a:gd name="connsiteY147" fmla="*/ 111071 h 1924333"/>
              <a:gd name="connsiteX148" fmla="*/ 3585137 w 12192000"/>
              <a:gd name="connsiteY148" fmla="*/ 114371 h 1924333"/>
              <a:gd name="connsiteX149" fmla="*/ 3690293 w 12192000"/>
              <a:gd name="connsiteY149" fmla="*/ 98301 h 1924333"/>
              <a:gd name="connsiteX150" fmla="*/ 3867818 w 12192000"/>
              <a:gd name="connsiteY150" fmla="*/ 88985 h 1924333"/>
              <a:gd name="connsiteX151" fmla="*/ 4091337 w 12192000"/>
              <a:gd name="connsiteY151" fmla="*/ 70813 h 1924333"/>
              <a:gd name="connsiteX152" fmla="*/ 4246332 w 12192000"/>
              <a:gd name="connsiteY152" fmla="*/ 41697 h 1924333"/>
              <a:gd name="connsiteX153" fmla="*/ 4266975 w 12192000"/>
              <a:gd name="connsiteY153" fmla="*/ 46592 h 1924333"/>
              <a:gd name="connsiteX154" fmla="*/ 4270566 w 12192000"/>
              <a:gd name="connsiteY154" fmla="*/ 47620 h 1924333"/>
              <a:gd name="connsiteX155" fmla="*/ 4288964 w 12192000"/>
              <a:gd name="connsiteY155" fmla="*/ 52766 h 1924333"/>
              <a:gd name="connsiteX156" fmla="*/ 4365137 w 12192000"/>
              <a:gd name="connsiteY156" fmla="*/ 51783 h 1924333"/>
              <a:gd name="connsiteX157" fmla="*/ 4430546 w 12192000"/>
              <a:gd name="connsiteY157" fmla="*/ 44555 h 1924333"/>
              <a:gd name="connsiteX158" fmla="*/ 4444136 w 12192000"/>
              <a:gd name="connsiteY158" fmla="*/ 39567 h 1924333"/>
              <a:gd name="connsiteX159" fmla="*/ 4534039 w 12192000"/>
              <a:gd name="connsiteY159" fmla="*/ 31604 h 1924333"/>
              <a:gd name="connsiteX160" fmla="*/ 4560448 w 12192000"/>
              <a:gd name="connsiteY160" fmla="*/ 25231 h 1924333"/>
              <a:gd name="connsiteX161" fmla="*/ 4568006 w 12192000"/>
              <a:gd name="connsiteY161" fmla="*/ 25970 h 1924333"/>
              <a:gd name="connsiteX162" fmla="*/ 4595497 w 12192000"/>
              <a:gd name="connsiteY162" fmla="*/ 22958 h 1924333"/>
              <a:gd name="connsiteX163" fmla="*/ 4608623 w 12192000"/>
              <a:gd name="connsiteY163" fmla="*/ 18108 h 1924333"/>
              <a:gd name="connsiteX164" fmla="*/ 4623942 w 12192000"/>
              <a:gd name="connsiteY164" fmla="*/ 22251 h 1924333"/>
              <a:gd name="connsiteX165" fmla="*/ 4664336 w 12192000"/>
              <a:gd name="connsiteY165" fmla="*/ 23306 h 1924333"/>
              <a:gd name="connsiteX166" fmla="*/ 4677385 w 12192000"/>
              <a:gd name="connsiteY166" fmla="*/ 18246 h 1924333"/>
              <a:gd name="connsiteX167" fmla="*/ 4698143 w 12192000"/>
              <a:gd name="connsiteY167" fmla="*/ 18036 h 1924333"/>
              <a:gd name="connsiteX168" fmla="*/ 4750609 w 12192000"/>
              <a:gd name="connsiteY168" fmla="*/ 23611 h 1924333"/>
              <a:gd name="connsiteX169" fmla="*/ 4784658 w 12192000"/>
              <a:gd name="connsiteY169" fmla="*/ 25057 h 1924333"/>
              <a:gd name="connsiteX170" fmla="*/ 4847558 w 12192000"/>
              <a:gd name="connsiteY170" fmla="*/ 38726 h 1924333"/>
              <a:gd name="connsiteX171" fmla="*/ 4909134 w 12192000"/>
              <a:gd name="connsiteY171" fmla="*/ 50659 h 1924333"/>
              <a:gd name="connsiteX172" fmla="*/ 5099219 w 12192000"/>
              <a:gd name="connsiteY172" fmla="*/ 55050 h 1924333"/>
              <a:gd name="connsiteX173" fmla="*/ 5184992 w 12192000"/>
              <a:gd name="connsiteY173" fmla="*/ 67596 h 1924333"/>
              <a:gd name="connsiteX174" fmla="*/ 5229637 w 12192000"/>
              <a:gd name="connsiteY174" fmla="*/ 67789 h 1924333"/>
              <a:gd name="connsiteX175" fmla="*/ 5389346 w 12192000"/>
              <a:gd name="connsiteY175" fmla="*/ 80211 h 1924333"/>
              <a:gd name="connsiteX176" fmla="*/ 5494414 w 12192000"/>
              <a:gd name="connsiteY176" fmla="*/ 75926 h 1924333"/>
              <a:gd name="connsiteX177" fmla="*/ 5528443 w 12192000"/>
              <a:gd name="connsiteY177" fmla="*/ 77206 h 1924333"/>
              <a:gd name="connsiteX178" fmla="*/ 5684939 w 12192000"/>
              <a:gd name="connsiteY178" fmla="*/ 50269 h 1924333"/>
              <a:gd name="connsiteX179" fmla="*/ 5765146 w 12192000"/>
              <a:gd name="connsiteY179" fmla="*/ 50414 h 1924333"/>
              <a:gd name="connsiteX180" fmla="*/ 5848655 w 12192000"/>
              <a:gd name="connsiteY180" fmla="*/ 35257 h 1924333"/>
              <a:gd name="connsiteX181" fmla="*/ 5930656 w 12192000"/>
              <a:gd name="connsiteY181" fmla="*/ 30131 h 1924333"/>
              <a:gd name="connsiteX182" fmla="*/ 6124150 w 12192000"/>
              <a:gd name="connsiteY182" fmla="*/ 31679 h 1924333"/>
              <a:gd name="connsiteX183" fmla="*/ 6189199 w 12192000"/>
              <a:gd name="connsiteY183" fmla="*/ 588 h 192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12192000" h="1924333">
                <a:moveTo>
                  <a:pt x="6189199" y="588"/>
                </a:moveTo>
                <a:cubicBezTo>
                  <a:pt x="6196356" y="-574"/>
                  <a:pt x="6202609" y="-108"/>
                  <a:pt x="6207079" y="2850"/>
                </a:cubicBezTo>
                <a:cubicBezTo>
                  <a:pt x="6222026" y="2749"/>
                  <a:pt x="6273489" y="3767"/>
                  <a:pt x="6285610" y="18131"/>
                </a:cubicBezTo>
                <a:cubicBezTo>
                  <a:pt x="6307255" y="18685"/>
                  <a:pt x="6357141" y="23793"/>
                  <a:pt x="6378008" y="24625"/>
                </a:cubicBezTo>
                <a:cubicBezTo>
                  <a:pt x="6409946" y="30645"/>
                  <a:pt x="6438307" y="10375"/>
                  <a:pt x="6466340" y="21366"/>
                </a:cubicBezTo>
                <a:cubicBezTo>
                  <a:pt x="6488276" y="31229"/>
                  <a:pt x="6529854" y="28110"/>
                  <a:pt x="6553334" y="35307"/>
                </a:cubicBezTo>
                <a:cubicBezTo>
                  <a:pt x="6561737" y="48059"/>
                  <a:pt x="6609188" y="62087"/>
                  <a:pt x="6626068" y="58045"/>
                </a:cubicBezTo>
                <a:cubicBezTo>
                  <a:pt x="6660952" y="66570"/>
                  <a:pt x="6666277" y="84716"/>
                  <a:pt x="6692303" y="91487"/>
                </a:cubicBezTo>
                <a:lnTo>
                  <a:pt x="6733670" y="118130"/>
                </a:lnTo>
                <a:lnTo>
                  <a:pt x="6798016" y="112271"/>
                </a:lnTo>
                <a:lnTo>
                  <a:pt x="6801081" y="114963"/>
                </a:lnTo>
                <a:cubicBezTo>
                  <a:pt x="6806919" y="120140"/>
                  <a:pt x="6812832" y="125016"/>
                  <a:pt x="6819351" y="128825"/>
                </a:cubicBezTo>
                <a:cubicBezTo>
                  <a:pt x="6825742" y="109997"/>
                  <a:pt x="6840132" y="116541"/>
                  <a:pt x="6852732" y="123321"/>
                </a:cubicBezTo>
                <a:lnTo>
                  <a:pt x="6865247" y="128836"/>
                </a:lnTo>
                <a:lnTo>
                  <a:pt x="6905517" y="129265"/>
                </a:lnTo>
                <a:cubicBezTo>
                  <a:pt x="6934052" y="140042"/>
                  <a:pt x="6939773" y="141556"/>
                  <a:pt x="6950286" y="150104"/>
                </a:cubicBezTo>
                <a:lnTo>
                  <a:pt x="7003442" y="136136"/>
                </a:lnTo>
                <a:lnTo>
                  <a:pt x="7160047" y="166721"/>
                </a:lnTo>
                <a:cubicBezTo>
                  <a:pt x="7207281" y="179911"/>
                  <a:pt x="7280644" y="210197"/>
                  <a:pt x="7325604" y="215867"/>
                </a:cubicBezTo>
                <a:cubicBezTo>
                  <a:pt x="7460113" y="233904"/>
                  <a:pt x="7393081" y="242880"/>
                  <a:pt x="7540522" y="239374"/>
                </a:cubicBezTo>
                <a:cubicBezTo>
                  <a:pt x="7545714" y="234872"/>
                  <a:pt x="7605972" y="231727"/>
                  <a:pt x="7612071" y="229553"/>
                </a:cubicBezTo>
                <a:lnTo>
                  <a:pt x="7651995" y="244567"/>
                </a:lnTo>
                <a:lnTo>
                  <a:pt x="7725761" y="258638"/>
                </a:lnTo>
                <a:lnTo>
                  <a:pt x="7823038" y="287078"/>
                </a:lnTo>
                <a:cubicBezTo>
                  <a:pt x="7837080" y="286482"/>
                  <a:pt x="7851647" y="286498"/>
                  <a:pt x="7866405" y="287288"/>
                </a:cubicBezTo>
                <a:lnTo>
                  <a:pt x="7875021" y="288224"/>
                </a:lnTo>
                <a:cubicBezTo>
                  <a:pt x="7875062" y="288354"/>
                  <a:pt x="7875105" y="288483"/>
                  <a:pt x="7875146" y="288614"/>
                </a:cubicBezTo>
                <a:cubicBezTo>
                  <a:pt x="7880550" y="289202"/>
                  <a:pt x="7901153" y="290716"/>
                  <a:pt x="7907443" y="291752"/>
                </a:cubicBezTo>
                <a:lnTo>
                  <a:pt x="7912892" y="294833"/>
                </a:lnTo>
                <a:lnTo>
                  <a:pt x="7946345" y="319359"/>
                </a:lnTo>
                <a:cubicBezTo>
                  <a:pt x="7958657" y="312776"/>
                  <a:pt x="7996513" y="309749"/>
                  <a:pt x="8021238" y="315159"/>
                </a:cubicBezTo>
                <a:cubicBezTo>
                  <a:pt x="8045964" y="320570"/>
                  <a:pt x="8058169" y="340462"/>
                  <a:pt x="8094697" y="351819"/>
                </a:cubicBezTo>
                <a:cubicBezTo>
                  <a:pt x="8129587" y="361154"/>
                  <a:pt x="8116181" y="360544"/>
                  <a:pt x="8155208" y="371168"/>
                </a:cubicBezTo>
                <a:cubicBezTo>
                  <a:pt x="8196217" y="383300"/>
                  <a:pt x="8205468" y="391801"/>
                  <a:pt x="8248472" y="400489"/>
                </a:cubicBezTo>
                <a:cubicBezTo>
                  <a:pt x="8283932" y="419791"/>
                  <a:pt x="8278617" y="392031"/>
                  <a:pt x="8300068" y="405531"/>
                </a:cubicBezTo>
                <a:lnTo>
                  <a:pt x="8356293" y="403328"/>
                </a:lnTo>
                <a:cubicBezTo>
                  <a:pt x="8377247" y="404463"/>
                  <a:pt x="8438442" y="433194"/>
                  <a:pt x="8475838" y="435524"/>
                </a:cubicBezTo>
                <a:cubicBezTo>
                  <a:pt x="8510241" y="438037"/>
                  <a:pt x="8545511" y="449840"/>
                  <a:pt x="8575216" y="450198"/>
                </a:cubicBezTo>
                <a:lnTo>
                  <a:pt x="8588650" y="447070"/>
                </a:lnTo>
                <a:lnTo>
                  <a:pt x="8612184" y="439577"/>
                </a:lnTo>
                <a:lnTo>
                  <a:pt x="8630713" y="433015"/>
                </a:lnTo>
                <a:cubicBezTo>
                  <a:pt x="8635870" y="429519"/>
                  <a:pt x="8700685" y="428411"/>
                  <a:pt x="8704240" y="422865"/>
                </a:cubicBezTo>
                <a:cubicBezTo>
                  <a:pt x="8761777" y="429549"/>
                  <a:pt x="8768302" y="427178"/>
                  <a:pt x="8829513" y="429389"/>
                </a:cubicBezTo>
                <a:cubicBezTo>
                  <a:pt x="8922895" y="444672"/>
                  <a:pt x="8924579" y="401507"/>
                  <a:pt x="9083651" y="390744"/>
                </a:cubicBezTo>
                <a:cubicBezTo>
                  <a:pt x="9138403" y="388032"/>
                  <a:pt x="9315003" y="378647"/>
                  <a:pt x="9371402" y="371809"/>
                </a:cubicBezTo>
                <a:cubicBezTo>
                  <a:pt x="9358632" y="337502"/>
                  <a:pt x="9402842" y="379364"/>
                  <a:pt x="9429586" y="369213"/>
                </a:cubicBezTo>
                <a:cubicBezTo>
                  <a:pt x="9449312" y="370213"/>
                  <a:pt x="9473938" y="373270"/>
                  <a:pt x="9489757" y="377814"/>
                </a:cubicBezTo>
                <a:cubicBezTo>
                  <a:pt x="9498164" y="379256"/>
                  <a:pt x="9507139" y="379272"/>
                  <a:pt x="9516954" y="376991"/>
                </a:cubicBezTo>
                <a:cubicBezTo>
                  <a:pt x="9548430" y="354766"/>
                  <a:pt x="9591874" y="370315"/>
                  <a:pt x="9645588" y="363590"/>
                </a:cubicBezTo>
                <a:cubicBezTo>
                  <a:pt x="9660487" y="368814"/>
                  <a:pt x="9710817" y="350550"/>
                  <a:pt x="9722896" y="360983"/>
                </a:cubicBezTo>
                <a:cubicBezTo>
                  <a:pt x="9733918" y="362239"/>
                  <a:pt x="9745201" y="356679"/>
                  <a:pt x="9752803" y="368492"/>
                </a:cubicBezTo>
                <a:cubicBezTo>
                  <a:pt x="9793268" y="374490"/>
                  <a:pt x="9843313" y="380978"/>
                  <a:pt x="9890305" y="380736"/>
                </a:cubicBezTo>
                <a:cubicBezTo>
                  <a:pt x="9912701" y="380083"/>
                  <a:pt x="9926523" y="379037"/>
                  <a:pt x="9939767" y="377776"/>
                </a:cubicBezTo>
                <a:lnTo>
                  <a:pt x="9944355" y="377352"/>
                </a:lnTo>
                <a:lnTo>
                  <a:pt x="9953719" y="375642"/>
                </a:lnTo>
                <a:lnTo>
                  <a:pt x="9955809" y="376294"/>
                </a:lnTo>
                <a:lnTo>
                  <a:pt x="10032710" y="394940"/>
                </a:lnTo>
                <a:lnTo>
                  <a:pt x="10049925" y="404971"/>
                </a:lnTo>
                <a:lnTo>
                  <a:pt x="10112671" y="414549"/>
                </a:lnTo>
                <a:cubicBezTo>
                  <a:pt x="10169643" y="412125"/>
                  <a:pt x="10132220" y="425358"/>
                  <a:pt x="10170853" y="435168"/>
                </a:cubicBezTo>
                <a:cubicBezTo>
                  <a:pt x="10206088" y="442020"/>
                  <a:pt x="10240809" y="454081"/>
                  <a:pt x="10290184" y="448123"/>
                </a:cubicBezTo>
                <a:cubicBezTo>
                  <a:pt x="10301813" y="444919"/>
                  <a:pt x="10315233" y="449499"/>
                  <a:pt x="10320158" y="458352"/>
                </a:cubicBezTo>
                <a:cubicBezTo>
                  <a:pt x="10321006" y="459876"/>
                  <a:pt x="10321565" y="461470"/>
                  <a:pt x="10321815" y="463087"/>
                </a:cubicBezTo>
                <a:cubicBezTo>
                  <a:pt x="10354058" y="457158"/>
                  <a:pt x="10355176" y="470634"/>
                  <a:pt x="10373742" y="464538"/>
                </a:cubicBezTo>
                <a:cubicBezTo>
                  <a:pt x="10403060" y="475292"/>
                  <a:pt x="10411841" y="497597"/>
                  <a:pt x="10428532" y="492504"/>
                </a:cubicBezTo>
                <a:cubicBezTo>
                  <a:pt x="10440561" y="500742"/>
                  <a:pt x="10446267" y="521930"/>
                  <a:pt x="10466490" y="517759"/>
                </a:cubicBezTo>
                <a:cubicBezTo>
                  <a:pt x="10464622" y="519986"/>
                  <a:pt x="10465013" y="521261"/>
                  <a:pt x="10466675" y="522076"/>
                </a:cubicBezTo>
                <a:lnTo>
                  <a:pt x="10470309" y="522792"/>
                </a:lnTo>
                <a:lnTo>
                  <a:pt x="10474138" y="519761"/>
                </a:lnTo>
                <a:cubicBezTo>
                  <a:pt x="10488888" y="509612"/>
                  <a:pt x="10484914" y="524734"/>
                  <a:pt x="10501100" y="528263"/>
                </a:cubicBezTo>
                <a:cubicBezTo>
                  <a:pt x="10508412" y="530705"/>
                  <a:pt x="10505426" y="533743"/>
                  <a:pt x="10502395" y="536393"/>
                </a:cubicBezTo>
                <a:lnTo>
                  <a:pt x="10689496" y="560233"/>
                </a:lnTo>
                <a:cubicBezTo>
                  <a:pt x="10721441" y="573640"/>
                  <a:pt x="10757547" y="582937"/>
                  <a:pt x="10788736" y="613188"/>
                </a:cubicBezTo>
                <a:cubicBezTo>
                  <a:pt x="10794510" y="621641"/>
                  <a:pt x="10807098" y="616073"/>
                  <a:pt x="10819747" y="621351"/>
                </a:cubicBezTo>
                <a:cubicBezTo>
                  <a:pt x="10832398" y="626630"/>
                  <a:pt x="10846356" y="639592"/>
                  <a:pt x="10864632" y="644858"/>
                </a:cubicBezTo>
                <a:cubicBezTo>
                  <a:pt x="10895617" y="652290"/>
                  <a:pt x="10921550" y="640451"/>
                  <a:pt x="10929407" y="652945"/>
                </a:cubicBezTo>
                <a:cubicBezTo>
                  <a:pt x="10945460" y="653176"/>
                  <a:pt x="10968148" y="640553"/>
                  <a:pt x="10979412" y="654217"/>
                </a:cubicBezTo>
                <a:cubicBezTo>
                  <a:pt x="10981679" y="643737"/>
                  <a:pt x="10997287" y="663414"/>
                  <a:pt x="11006959" y="657017"/>
                </a:cubicBezTo>
                <a:cubicBezTo>
                  <a:pt x="11023230" y="659396"/>
                  <a:pt x="11051890" y="662462"/>
                  <a:pt x="11077038" y="668487"/>
                </a:cubicBezTo>
                <a:cubicBezTo>
                  <a:pt x="11097000" y="690299"/>
                  <a:pt x="11141286" y="676399"/>
                  <a:pt x="11157850" y="693164"/>
                </a:cubicBezTo>
                <a:cubicBezTo>
                  <a:pt x="11163800" y="695757"/>
                  <a:pt x="11169599" y="696942"/>
                  <a:pt x="11175276" y="697243"/>
                </a:cubicBezTo>
                <a:lnTo>
                  <a:pt x="11191131" y="696085"/>
                </a:lnTo>
                <a:lnTo>
                  <a:pt x="11195573" y="691751"/>
                </a:lnTo>
                <a:lnTo>
                  <a:pt x="11205299" y="693247"/>
                </a:lnTo>
                <a:lnTo>
                  <a:pt x="11223770" y="690335"/>
                </a:lnTo>
                <a:cubicBezTo>
                  <a:pt x="11237778" y="693777"/>
                  <a:pt x="11256852" y="701947"/>
                  <a:pt x="11292119" y="713311"/>
                </a:cubicBezTo>
                <a:cubicBezTo>
                  <a:pt x="11334878" y="733451"/>
                  <a:pt x="11401662" y="729175"/>
                  <a:pt x="11435379" y="758519"/>
                </a:cubicBezTo>
                <a:lnTo>
                  <a:pt x="11604406" y="810476"/>
                </a:lnTo>
                <a:lnTo>
                  <a:pt x="11652155" y="825109"/>
                </a:lnTo>
                <a:lnTo>
                  <a:pt x="11654192" y="827301"/>
                </a:lnTo>
                <a:cubicBezTo>
                  <a:pt x="11661650" y="834729"/>
                  <a:pt x="11669215" y="841480"/>
                  <a:pt x="11676599" y="846628"/>
                </a:cubicBezTo>
                <a:cubicBezTo>
                  <a:pt x="11688258" y="861760"/>
                  <a:pt x="11752266" y="896888"/>
                  <a:pt x="11775168" y="890664"/>
                </a:cubicBezTo>
                <a:cubicBezTo>
                  <a:pt x="11790977" y="883819"/>
                  <a:pt x="11808364" y="879901"/>
                  <a:pt x="11826341" y="877558"/>
                </a:cubicBezTo>
                <a:lnTo>
                  <a:pt x="11879068" y="874038"/>
                </a:lnTo>
                <a:lnTo>
                  <a:pt x="11889563" y="878619"/>
                </a:lnTo>
                <a:lnTo>
                  <a:pt x="12016613" y="886111"/>
                </a:lnTo>
                <a:lnTo>
                  <a:pt x="12108292" y="868500"/>
                </a:lnTo>
                <a:cubicBezTo>
                  <a:pt x="12129725" y="867311"/>
                  <a:pt x="12157891" y="874537"/>
                  <a:pt x="12182910" y="882003"/>
                </a:cubicBezTo>
                <a:lnTo>
                  <a:pt x="12192000" y="884778"/>
                </a:lnTo>
                <a:lnTo>
                  <a:pt x="12192000" y="1610315"/>
                </a:lnTo>
                <a:lnTo>
                  <a:pt x="12191998" y="1610315"/>
                </a:lnTo>
                <a:lnTo>
                  <a:pt x="12191998" y="1924333"/>
                </a:lnTo>
                <a:lnTo>
                  <a:pt x="0" y="1924333"/>
                </a:lnTo>
                <a:lnTo>
                  <a:pt x="0" y="505159"/>
                </a:lnTo>
                <a:lnTo>
                  <a:pt x="5722" y="508889"/>
                </a:lnTo>
                <a:cubicBezTo>
                  <a:pt x="21614" y="518548"/>
                  <a:pt x="33814" y="524781"/>
                  <a:pt x="38476" y="524137"/>
                </a:cubicBezTo>
                <a:cubicBezTo>
                  <a:pt x="99229" y="544180"/>
                  <a:pt x="142010" y="538457"/>
                  <a:pt x="192883" y="545272"/>
                </a:cubicBezTo>
                <a:cubicBezTo>
                  <a:pt x="277629" y="525210"/>
                  <a:pt x="293434" y="558443"/>
                  <a:pt x="343710" y="565029"/>
                </a:cubicBezTo>
                <a:cubicBezTo>
                  <a:pt x="383094" y="555729"/>
                  <a:pt x="425462" y="556271"/>
                  <a:pt x="471066" y="549837"/>
                </a:cubicBezTo>
                <a:cubicBezTo>
                  <a:pt x="513583" y="544428"/>
                  <a:pt x="569194" y="531004"/>
                  <a:pt x="617333" y="526428"/>
                </a:cubicBezTo>
                <a:cubicBezTo>
                  <a:pt x="660031" y="520760"/>
                  <a:pt x="696675" y="523882"/>
                  <a:pt x="725203" y="523793"/>
                </a:cubicBezTo>
                <a:cubicBezTo>
                  <a:pt x="736650" y="521695"/>
                  <a:pt x="780513" y="502146"/>
                  <a:pt x="788494" y="505799"/>
                </a:cubicBezTo>
                <a:lnTo>
                  <a:pt x="885977" y="526585"/>
                </a:lnTo>
                <a:cubicBezTo>
                  <a:pt x="906140" y="522837"/>
                  <a:pt x="917203" y="532232"/>
                  <a:pt x="932142" y="528005"/>
                </a:cubicBezTo>
                <a:cubicBezTo>
                  <a:pt x="963701" y="524128"/>
                  <a:pt x="1061555" y="499582"/>
                  <a:pt x="1090404" y="498299"/>
                </a:cubicBezTo>
                <a:cubicBezTo>
                  <a:pt x="1132840" y="494057"/>
                  <a:pt x="1148476" y="496041"/>
                  <a:pt x="1188628" y="483151"/>
                </a:cubicBezTo>
                <a:cubicBezTo>
                  <a:pt x="1230397" y="468408"/>
                  <a:pt x="1278711" y="457638"/>
                  <a:pt x="1316247" y="425979"/>
                </a:cubicBezTo>
                <a:cubicBezTo>
                  <a:pt x="1322662" y="417251"/>
                  <a:pt x="1339433" y="418553"/>
                  <a:pt x="1357712" y="416549"/>
                </a:cubicBezTo>
                <a:cubicBezTo>
                  <a:pt x="1375991" y="414544"/>
                  <a:pt x="1423507" y="412949"/>
                  <a:pt x="1425921" y="413953"/>
                </a:cubicBezTo>
                <a:cubicBezTo>
                  <a:pt x="1450272" y="407937"/>
                  <a:pt x="1458223" y="388156"/>
                  <a:pt x="1503817" y="380457"/>
                </a:cubicBezTo>
                <a:cubicBezTo>
                  <a:pt x="1541095" y="377398"/>
                  <a:pt x="1605565" y="376357"/>
                  <a:pt x="1639196" y="372785"/>
                </a:cubicBezTo>
                <a:cubicBezTo>
                  <a:pt x="1653280" y="376736"/>
                  <a:pt x="1695289" y="365766"/>
                  <a:pt x="1705606" y="359023"/>
                </a:cubicBezTo>
                <a:cubicBezTo>
                  <a:pt x="1729169" y="336295"/>
                  <a:pt x="1793207" y="348537"/>
                  <a:pt x="1813011" y="331023"/>
                </a:cubicBezTo>
                <a:cubicBezTo>
                  <a:pt x="1820772" y="328179"/>
                  <a:pt x="1823566" y="341833"/>
                  <a:pt x="1831380" y="341307"/>
                </a:cubicBezTo>
                <a:lnTo>
                  <a:pt x="1858612" y="326777"/>
                </a:lnTo>
                <a:lnTo>
                  <a:pt x="1880661" y="335987"/>
                </a:lnTo>
                <a:lnTo>
                  <a:pt x="1941495" y="310792"/>
                </a:lnTo>
                <a:cubicBezTo>
                  <a:pt x="1978970" y="307223"/>
                  <a:pt x="1947391" y="291714"/>
                  <a:pt x="1995402" y="305480"/>
                </a:cubicBezTo>
                <a:cubicBezTo>
                  <a:pt x="2042464" y="298034"/>
                  <a:pt x="2153424" y="281146"/>
                  <a:pt x="2223864" y="266118"/>
                </a:cubicBezTo>
                <a:cubicBezTo>
                  <a:pt x="2261296" y="256300"/>
                  <a:pt x="2360518" y="238323"/>
                  <a:pt x="2418043" y="215314"/>
                </a:cubicBezTo>
                <a:cubicBezTo>
                  <a:pt x="2472088" y="206823"/>
                  <a:pt x="2499422" y="162612"/>
                  <a:pt x="2558461" y="168193"/>
                </a:cubicBezTo>
                <a:cubicBezTo>
                  <a:pt x="2559660" y="164506"/>
                  <a:pt x="2592244" y="161337"/>
                  <a:pt x="2595535" y="158548"/>
                </a:cubicBezTo>
                <a:lnTo>
                  <a:pt x="2626942" y="130400"/>
                </a:lnTo>
                <a:lnTo>
                  <a:pt x="2632225" y="130446"/>
                </a:lnTo>
                <a:lnTo>
                  <a:pt x="2696856" y="128498"/>
                </a:lnTo>
                <a:lnTo>
                  <a:pt x="2759767" y="127784"/>
                </a:lnTo>
                <a:cubicBezTo>
                  <a:pt x="2770024" y="123546"/>
                  <a:pt x="2781047" y="119463"/>
                  <a:pt x="2792685" y="115710"/>
                </a:cubicBezTo>
                <a:lnTo>
                  <a:pt x="2799767" y="113754"/>
                </a:lnTo>
                <a:lnTo>
                  <a:pt x="2829799" y="120042"/>
                </a:lnTo>
                <a:lnTo>
                  <a:pt x="2890704" y="121493"/>
                </a:lnTo>
                <a:cubicBezTo>
                  <a:pt x="2935390" y="121035"/>
                  <a:pt x="2990780" y="113193"/>
                  <a:pt x="3042646" y="112273"/>
                </a:cubicBezTo>
                <a:cubicBezTo>
                  <a:pt x="3077119" y="111474"/>
                  <a:pt x="3124089" y="100414"/>
                  <a:pt x="3146630" y="100898"/>
                </a:cubicBezTo>
                <a:cubicBezTo>
                  <a:pt x="3169381" y="117699"/>
                  <a:pt x="3224695" y="125864"/>
                  <a:pt x="3233163" y="120200"/>
                </a:cubicBezTo>
                <a:lnTo>
                  <a:pt x="3372699" y="129394"/>
                </a:lnTo>
                <a:cubicBezTo>
                  <a:pt x="3389020" y="126586"/>
                  <a:pt x="3397563" y="116804"/>
                  <a:pt x="3394352" y="131671"/>
                </a:cubicBezTo>
                <a:cubicBezTo>
                  <a:pt x="3406102" y="131485"/>
                  <a:pt x="3429770" y="120938"/>
                  <a:pt x="3448218" y="118229"/>
                </a:cubicBezTo>
                <a:lnTo>
                  <a:pt x="3505047" y="115412"/>
                </a:lnTo>
                <a:lnTo>
                  <a:pt x="3521767" y="111071"/>
                </a:lnTo>
                <a:cubicBezTo>
                  <a:pt x="3526335" y="108877"/>
                  <a:pt x="3582156" y="117732"/>
                  <a:pt x="3585137" y="114371"/>
                </a:cubicBezTo>
                <a:cubicBezTo>
                  <a:pt x="3638265" y="102098"/>
                  <a:pt x="3633789" y="98565"/>
                  <a:pt x="3690293" y="98301"/>
                </a:cubicBezTo>
                <a:cubicBezTo>
                  <a:pt x="3782197" y="112746"/>
                  <a:pt x="3826738" y="92943"/>
                  <a:pt x="3867818" y="88985"/>
                </a:cubicBezTo>
                <a:cubicBezTo>
                  <a:pt x="3943777" y="81477"/>
                  <a:pt x="3990501" y="75194"/>
                  <a:pt x="4091337" y="70813"/>
                </a:cubicBezTo>
                <a:cubicBezTo>
                  <a:pt x="4154422" y="62932"/>
                  <a:pt x="4217060" y="45734"/>
                  <a:pt x="4246332" y="41697"/>
                </a:cubicBezTo>
                <a:cubicBezTo>
                  <a:pt x="4253308" y="42804"/>
                  <a:pt x="4260125" y="44606"/>
                  <a:pt x="4266975" y="46592"/>
                </a:cubicBezTo>
                <a:lnTo>
                  <a:pt x="4270566" y="47620"/>
                </a:lnTo>
                <a:lnTo>
                  <a:pt x="4288964" y="52766"/>
                </a:lnTo>
                <a:lnTo>
                  <a:pt x="4365137" y="51783"/>
                </a:lnTo>
                <a:lnTo>
                  <a:pt x="4430546" y="44555"/>
                </a:lnTo>
                <a:lnTo>
                  <a:pt x="4444136" y="39567"/>
                </a:lnTo>
                <a:lnTo>
                  <a:pt x="4534039" y="31604"/>
                </a:lnTo>
                <a:lnTo>
                  <a:pt x="4560448" y="25231"/>
                </a:lnTo>
                <a:lnTo>
                  <a:pt x="4568006" y="25970"/>
                </a:lnTo>
                <a:cubicBezTo>
                  <a:pt x="4580278" y="23866"/>
                  <a:pt x="4594878" y="14904"/>
                  <a:pt x="4595497" y="22958"/>
                </a:cubicBezTo>
                <a:lnTo>
                  <a:pt x="4608623" y="18108"/>
                </a:lnTo>
                <a:lnTo>
                  <a:pt x="4623942" y="22251"/>
                </a:lnTo>
                <a:cubicBezTo>
                  <a:pt x="4633227" y="23117"/>
                  <a:pt x="4655429" y="23973"/>
                  <a:pt x="4664336" y="23306"/>
                </a:cubicBezTo>
                <a:lnTo>
                  <a:pt x="4677385" y="18246"/>
                </a:lnTo>
                <a:lnTo>
                  <a:pt x="4698143" y="18036"/>
                </a:lnTo>
                <a:cubicBezTo>
                  <a:pt x="4710347" y="18931"/>
                  <a:pt x="4736189" y="22441"/>
                  <a:pt x="4750609" y="23611"/>
                </a:cubicBezTo>
                <a:cubicBezTo>
                  <a:pt x="4764270" y="27424"/>
                  <a:pt x="4774858" y="29782"/>
                  <a:pt x="4784658" y="25057"/>
                </a:cubicBezTo>
                <a:cubicBezTo>
                  <a:pt x="4804708" y="29613"/>
                  <a:pt x="4822811" y="48263"/>
                  <a:pt x="4847558" y="38726"/>
                </a:cubicBezTo>
                <a:cubicBezTo>
                  <a:pt x="4868304" y="42993"/>
                  <a:pt x="4867190" y="47939"/>
                  <a:pt x="4909134" y="50659"/>
                </a:cubicBezTo>
                <a:cubicBezTo>
                  <a:pt x="4945026" y="52455"/>
                  <a:pt x="5063406" y="54096"/>
                  <a:pt x="5099219" y="55050"/>
                </a:cubicBezTo>
                <a:cubicBezTo>
                  <a:pt x="5145195" y="57873"/>
                  <a:pt x="5163254" y="65473"/>
                  <a:pt x="5184992" y="67596"/>
                </a:cubicBezTo>
                <a:cubicBezTo>
                  <a:pt x="5206728" y="69720"/>
                  <a:pt x="5195578" y="65687"/>
                  <a:pt x="5229637" y="67789"/>
                </a:cubicBezTo>
                <a:cubicBezTo>
                  <a:pt x="5263695" y="69892"/>
                  <a:pt x="5345217" y="78854"/>
                  <a:pt x="5389346" y="80211"/>
                </a:cubicBezTo>
                <a:cubicBezTo>
                  <a:pt x="5425889" y="83191"/>
                  <a:pt x="5461943" y="84751"/>
                  <a:pt x="5494414" y="75926"/>
                </a:cubicBezTo>
                <a:lnTo>
                  <a:pt x="5528443" y="77206"/>
                </a:lnTo>
                <a:cubicBezTo>
                  <a:pt x="5582723" y="71370"/>
                  <a:pt x="5638917" y="68385"/>
                  <a:pt x="5684939" y="50269"/>
                </a:cubicBezTo>
                <a:cubicBezTo>
                  <a:pt x="5724389" y="45804"/>
                  <a:pt x="5737860" y="52916"/>
                  <a:pt x="5765146" y="50414"/>
                </a:cubicBezTo>
                <a:cubicBezTo>
                  <a:pt x="5792695" y="43060"/>
                  <a:pt x="5827352" y="38097"/>
                  <a:pt x="5848655" y="35257"/>
                </a:cubicBezTo>
                <a:lnTo>
                  <a:pt x="5930656" y="30131"/>
                </a:lnTo>
                <a:lnTo>
                  <a:pt x="6124150" y="31679"/>
                </a:lnTo>
                <a:cubicBezTo>
                  <a:pt x="6138131" y="22216"/>
                  <a:pt x="6167730" y="4075"/>
                  <a:pt x="6189199" y="58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2D8B57-64F2-4757-A4D5-829C24503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92" y="5279509"/>
            <a:ext cx="7280934" cy="73988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000" b="1">
                <a:latin typeface="Times New Roman"/>
                <a:cs typeface="Times New Roman"/>
              </a:rPr>
              <a:t>Coated Book Stock – CBS</a:t>
            </a:r>
            <a:br>
              <a:rPr lang="en-US" sz="2000" b="1" dirty="0">
                <a:latin typeface="Times New Roman"/>
                <a:cs typeface="Times New Roman"/>
              </a:rPr>
            </a:br>
            <a:br>
              <a:rPr lang="en-US" sz="2000" b="1" dirty="0">
                <a:latin typeface="Times New Roman"/>
                <a:cs typeface="Times New Roman"/>
              </a:rPr>
            </a:br>
            <a:r>
              <a:rPr lang="en-US" sz="2000" b="1">
                <a:latin typeface="Times New Roman"/>
                <a:cs typeface="Times New Roman"/>
              </a:rPr>
              <a:t>Sorted Office Paper - SOP</a:t>
            </a:r>
          </a:p>
        </p:txBody>
      </p:sp>
      <p:pic>
        <p:nvPicPr>
          <p:cNvPr id="2" name="Picture 2" descr="Image result for sorted office paper">
            <a:extLst>
              <a:ext uri="{FF2B5EF4-FFF2-40B4-BE49-F238E27FC236}">
                <a16:creationId xmlns:a16="http://schemas.microsoft.com/office/drawing/2014/main" id="{89B5F704-30C3-DA31-9058-15C22D5AA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9400" y="550331"/>
            <a:ext cx="3615030" cy="391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979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15E065B-B5DE-49D1-8D85-665A6C896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Coated Book Stock (Grade #43)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Sorted Office Paper (Grade #37)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4484EA-F4D2-4247-BC6D-EC4458CB1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07" y="2198362"/>
            <a:ext cx="4040693" cy="419161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b="0" i="0" dirty="0">
                <a:effectLst/>
                <a:latin typeface="Times New Roman"/>
                <a:cs typeface="Times New Roman"/>
              </a:rPr>
              <a:t>Consists </a:t>
            </a:r>
            <a:r>
              <a:rPr lang="en-US" sz="1700" dirty="0">
                <a:latin typeface="Times New Roman"/>
                <a:cs typeface="Times New Roman"/>
              </a:rPr>
              <a:t>of office </a:t>
            </a:r>
            <a:r>
              <a:rPr lang="en-US" sz="1700" b="0" i="0" dirty="0">
                <a:effectLst/>
                <a:latin typeface="Times New Roman"/>
                <a:cs typeface="Times New Roman"/>
              </a:rPr>
              <a:t>free paper, printed or unprinted in sheets, shavings,</a:t>
            </a:r>
          </a:p>
          <a:p>
            <a:pPr marL="0" indent="0">
              <a:lnSpc>
                <a:spcPct val="90000"/>
              </a:lnSpc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700" dirty="0">
                <a:latin typeface="Times New Roman"/>
                <a:cs typeface="Times New Roman"/>
              </a:rPr>
              <a:t>Shredded paper / Office files</a:t>
            </a:r>
          </a:p>
          <a:p>
            <a:pPr>
              <a:lnSpc>
                <a:spcPct val="90000"/>
              </a:lnSpc>
            </a:pPr>
            <a:endParaRPr lang="en-US" sz="1700" dirty="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en-US" sz="1700" dirty="0">
                <a:latin typeface="Times New Roman"/>
                <a:cs typeface="Times New Roman"/>
              </a:rPr>
              <a:t>Primarily generated from office buildings / offices / print facilities </a:t>
            </a:r>
            <a:endParaRPr lang="en-US" dirty="0"/>
          </a:p>
          <a:p>
            <a:pPr>
              <a:lnSpc>
                <a:spcPct val="90000"/>
              </a:lnSpc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Coated book (free sheet) generally used in higher quality catalogs, etc.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Mainly used by end users that produce new tissue and toweling and/or writing paper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22A4D524-8C8B-1ED9-B618-933D799A7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5115" y="2081174"/>
            <a:ext cx="3358149" cy="387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766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15E065B-B5DE-49D1-8D85-665A6C896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Sorted White Ledger - SWL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5E10DA6-8DF5-2C5A-57E2-615F892234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61852" y="1939925"/>
            <a:ext cx="3132534" cy="4176713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5418DB95-1F5E-CC82-9399-929D94AF5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26746" y="2038988"/>
            <a:ext cx="3397886" cy="414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96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349FCF-12A2-5B77-998F-7014A75B7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D83E9DE-D5DD-8A72-470B-BFC62747F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2EC6DBC-565C-A5D0-69B7-9DB95BCCE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33CCAED-876B-DEB3-EFBC-3FE02E5EC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Sorted White Ledger - SWL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9D2823-1FF4-CB1B-5A64-79F610144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9368" y="1940438"/>
            <a:ext cx="4817145" cy="41756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1600" dirty="0">
                <a:latin typeface="Times New Roman"/>
                <a:cs typeface="Times New Roman"/>
              </a:rPr>
              <a:t>Uncoated</a:t>
            </a:r>
            <a:r>
              <a:rPr lang="en-US" sz="1600" b="0" i="0" dirty="0">
                <a:effectLst/>
                <a:latin typeface="Times New Roman"/>
                <a:cs typeface="Times New Roman"/>
              </a:rPr>
              <a:t>, printed or unprinted sheets, </a:t>
            </a:r>
            <a:r>
              <a:rPr lang="en-US" sz="1600" dirty="0">
                <a:latin typeface="Times New Roman"/>
                <a:cs typeface="Times New Roman"/>
              </a:rPr>
              <a:t>and</a:t>
            </a:r>
            <a:r>
              <a:rPr lang="en-US" sz="1600" b="0" i="0" dirty="0">
                <a:effectLst/>
                <a:latin typeface="Times New Roman"/>
                <a:cs typeface="Times New Roman"/>
              </a:rPr>
              <a:t> cuttings of white groundwood-free ledger, bond, writing and  other paper</a:t>
            </a:r>
          </a:p>
          <a:p>
            <a:pPr marL="0" indent="-228600">
              <a:lnSpc>
                <a:spcPct val="90000"/>
              </a:lnSpc>
            </a:pPr>
            <a:endParaRPr lang="en-US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r>
              <a:rPr lang="en-US" sz="1600" dirty="0">
                <a:latin typeface="Times New Roman"/>
                <a:cs typeface="Times New Roman"/>
              </a:rPr>
              <a:t>Differs from coated book as this commodity is all white papers </a:t>
            </a:r>
          </a:p>
          <a:p>
            <a:pPr marL="0" indent="-228600">
              <a:lnSpc>
                <a:spcPct val="90000"/>
              </a:lnSpc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grade of paper as compared to SOP</a:t>
            </a:r>
          </a:p>
          <a:p>
            <a:pPr marL="0" indent="-228600">
              <a:lnSpc>
                <a:spcPct val="90000"/>
              </a:lnSpc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 users process SWL for the following: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White Top / Tissue / New Reams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228600">
              <a:lnSpc>
                <a:spcPct val="90000"/>
              </a:lnSpc>
            </a:pPr>
            <a:endParaRPr lang="en-US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228600">
              <a:lnSpc>
                <a:spcPct val="90000"/>
              </a:lnSpc>
            </a:pP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End users expect this pack to be free of  contaminants </a:t>
            </a:r>
          </a:p>
          <a:p>
            <a:pPr indent="-228600">
              <a:lnSpc>
                <a:spcPct val="90000"/>
              </a:lnSpc>
            </a:pPr>
            <a:endParaRPr lang="en-US" sz="14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ED391F3-93D3-4D9E-0E54-1B9C25D6E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68E6E-5B25-74B2-812D-E4A85F8D2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649" y="1940438"/>
            <a:ext cx="3925066" cy="336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906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C0D379-EF60-28A3-7348-93C8AFF60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29F56B9-D768-5279-78B9-3A84C8649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DF9CDFC-25AF-E9AD-5C4E-0FDAF1442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95CDDA3-17CA-529F-85C9-2D5734862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071"/>
            <a:ext cx="7044316" cy="8877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News Paper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D49813-FAFD-B54D-7241-EC57CDA63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3748" y="1398272"/>
            <a:ext cx="6371852" cy="54597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2000" b="0" i="0" dirty="0">
                <a:effectLst/>
                <a:latin typeface="Times New Roman"/>
                <a:cs typeface="Times New Roman"/>
              </a:rPr>
              <a:t>Printed or unprinted ground wood newspapers </a:t>
            </a:r>
          </a:p>
          <a:p>
            <a:pPr indent="-228600">
              <a:lnSpc>
                <a:spcPct val="90000"/>
              </a:lnSpc>
            </a:pPr>
            <a:endParaRPr lang="en-US" sz="2000" dirty="0">
              <a:latin typeface="Times New Roman"/>
              <a:cs typeface="Times New Roman"/>
            </a:endParaRPr>
          </a:p>
          <a:p>
            <a:pPr indent="-228600">
              <a:lnSpc>
                <a:spcPct val="90000"/>
              </a:lnSpc>
            </a:pPr>
            <a:r>
              <a:rPr lang="en-US" sz="2000" b="0" i="0" dirty="0">
                <a:effectLst/>
                <a:latin typeface="Times New Roman"/>
                <a:cs typeface="Times New Roman"/>
              </a:rPr>
              <a:t>Continued decrease in generation of clean news paper with digital age</a:t>
            </a:r>
          </a:p>
          <a:p>
            <a:pPr indent="-228600">
              <a:lnSpc>
                <a:spcPct val="90000"/>
              </a:lnSpc>
            </a:pPr>
            <a:endParaRPr lang="en-US" sz="2000" dirty="0">
              <a:latin typeface="Times New Roman"/>
              <a:cs typeface="Times New Roman"/>
            </a:endParaRPr>
          </a:p>
          <a:p>
            <a:pPr indent="-228600">
              <a:lnSpc>
                <a:spcPct val="90000"/>
              </a:lnSpc>
            </a:pPr>
            <a:r>
              <a:rPr lang="en-US" sz="2000" b="0" i="0" dirty="0">
                <a:effectLst/>
                <a:latin typeface="Times New Roman"/>
                <a:cs typeface="Times New Roman"/>
              </a:rPr>
              <a:t>Material has evolved over time with introduction of single stream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>
              <a:lnSpc>
                <a:spcPct val="90000"/>
              </a:lnSpc>
            </a:pPr>
            <a:r>
              <a:rPr lang="en-US" dirty="0">
                <a:latin typeface="Times New Roman"/>
                <a:cs typeface="Times New Roman"/>
              </a:rPr>
              <a:t>Material produced from single stream process </a:t>
            </a:r>
          </a:p>
          <a:p>
            <a:pPr marL="514350" lvl="1" indent="0">
              <a:lnSpc>
                <a:spcPct val="90000"/>
              </a:lnSpc>
              <a:buNone/>
            </a:pPr>
            <a:r>
              <a:rPr lang="en-US" dirty="0">
                <a:latin typeface="Times New Roman"/>
                <a:cs typeface="Times New Roman"/>
              </a:rPr>
              <a:t>     SRPN (Sorted Residential Paper News)</a:t>
            </a:r>
          </a:p>
          <a:p>
            <a:pPr marL="514350" lvl="1" indent="0">
              <a:lnSpc>
                <a:spcPct val="90000"/>
              </a:lnSpc>
              <a:buNone/>
            </a:pPr>
            <a:endParaRPr lang="en-US" dirty="0">
              <a:latin typeface="Times New Roman"/>
              <a:cs typeface="Times New Roman"/>
            </a:endParaRPr>
          </a:p>
          <a:p>
            <a:pPr marL="0" indent="-228600"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grade of news paper  </a:t>
            </a:r>
          </a:p>
          <a:p>
            <a:pPr marL="514350" lvl="1" indent="0">
              <a:lnSpc>
                <a:spcPct val="9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Sorted Clean News (SCN) 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90000"/>
              </a:lnSpc>
              <a:buNone/>
            </a:pPr>
            <a:endParaRPr lang="en-US" sz="1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endParaRPr lang="en-US" sz="14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EB027F3-F5C6-4234-A3E4-76E3EF63E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147 Scrap Newspapers Stock Photos - Free &amp; Royalty-Free ...">
            <a:extLst>
              <a:ext uri="{FF2B5EF4-FFF2-40B4-BE49-F238E27FC236}">
                <a16:creationId xmlns:a16="http://schemas.microsoft.com/office/drawing/2014/main" id="{DBDDE1A5-701B-F5DC-34F4-E5D965429B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4305" y="4586610"/>
            <a:ext cx="3457946" cy="206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21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10F2C3-3C29-17B3-3DAE-407D8C78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4EA4C15-B160-C372-46AA-AC229A04B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CCEA464-9E21-D1AD-77BE-02EC6A553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7C137DD-E072-A200-F5FA-F22279875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Mixed Paper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A5EFBF-7D8B-44FD-F85C-6CF06BA6A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342" y="1767904"/>
            <a:ext cx="5060171" cy="43482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Mixture of paper commodities including boxes, kraft paper, newspaper, office paper, etc.</a:t>
            </a:r>
          </a:p>
          <a:p>
            <a:pPr indent="-228600"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typically a negative sort on those facilities with automated sorting equipment to limit amount produced		</a:t>
            </a:r>
          </a:p>
          <a:p>
            <a:pPr indent="-228600"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serves as catch all for many paper grades</a:t>
            </a:r>
          </a:p>
          <a:p>
            <a:pPr indent="-228600"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 include residential and mixed recycling programs</a:t>
            </a:r>
          </a:p>
          <a:p>
            <a:pPr indent="-228600"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lnSpc>
                <a:spcPct val="90000"/>
              </a:lnSpc>
            </a:pPr>
            <a:endParaRPr lang="en-US" sz="14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4DAE559-AADB-9A2D-C4CC-44B606896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Recovered Paper, Paper Recycling, Cardboard Recycling">
            <a:extLst>
              <a:ext uri="{FF2B5EF4-FFF2-40B4-BE49-F238E27FC236}">
                <a16:creationId xmlns:a16="http://schemas.microsoft.com/office/drawing/2014/main" id="{E356D083-C080-3FA9-D8AD-1DFE37B6D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7773" y="1767904"/>
            <a:ext cx="3859885" cy="417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59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34790F99-C881-47C9-B3DC-C959D4418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Freeform: Shape 1035">
            <a:extLst>
              <a:ext uri="{FF2B5EF4-FFF2-40B4-BE49-F238E27FC236}">
                <a16:creationId xmlns:a16="http://schemas.microsoft.com/office/drawing/2014/main" id="{EED8D03E-F375-4E67-B932-FF9B007B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26824" y="1204508"/>
            <a:ext cx="3850317" cy="4903967"/>
          </a:xfrm>
          <a:custGeom>
            <a:avLst/>
            <a:gdLst>
              <a:gd name="connsiteX0" fmla="*/ 0 w 3850317"/>
              <a:gd name="connsiteY0" fmla="*/ 0 h 5978116"/>
              <a:gd name="connsiteX1" fmla="*/ 3850317 w 3850317"/>
              <a:gd name="connsiteY1" fmla="*/ 0 h 5978116"/>
              <a:gd name="connsiteX2" fmla="*/ 3840373 w 3850317"/>
              <a:gd name="connsiteY2" fmla="*/ 258313 h 5978116"/>
              <a:gd name="connsiteX3" fmla="*/ 3755448 w 3850317"/>
              <a:gd name="connsiteY3" fmla="*/ 1537847 h 5978116"/>
              <a:gd name="connsiteX4" fmla="*/ 3150490 w 3850317"/>
              <a:gd name="connsiteY4" fmla="*/ 3989537 h 5978116"/>
              <a:gd name="connsiteX5" fmla="*/ 3089544 w 3850317"/>
              <a:gd name="connsiteY5" fmla="*/ 3606200 h 5978116"/>
              <a:gd name="connsiteX6" fmla="*/ 2922635 w 3850317"/>
              <a:gd name="connsiteY6" fmla="*/ 4519351 h 5978116"/>
              <a:gd name="connsiteX7" fmla="*/ 2904628 w 3850317"/>
              <a:gd name="connsiteY7" fmla="*/ 4466023 h 5978116"/>
              <a:gd name="connsiteX8" fmla="*/ 2825329 w 3850317"/>
              <a:gd name="connsiteY8" fmla="*/ 4562983 h 5978116"/>
              <a:gd name="connsiteX9" fmla="*/ 2695127 w 3850317"/>
              <a:gd name="connsiteY9" fmla="*/ 4973329 h 5978116"/>
              <a:gd name="connsiteX10" fmla="*/ 2501208 w 3850317"/>
              <a:gd name="connsiteY10" fmla="*/ 4457366 h 5978116"/>
              <a:gd name="connsiteX11" fmla="*/ 2209291 w 3850317"/>
              <a:gd name="connsiteY11" fmla="*/ 5028388 h 5978116"/>
              <a:gd name="connsiteX12" fmla="*/ 2135532 w 3850317"/>
              <a:gd name="connsiteY12" fmla="*/ 5321344 h 5978116"/>
              <a:gd name="connsiteX13" fmla="*/ 2009139 w 3850317"/>
              <a:gd name="connsiteY13" fmla="*/ 4714655 h 5978116"/>
              <a:gd name="connsiteX14" fmla="*/ 1918759 w 3850317"/>
              <a:gd name="connsiteY14" fmla="*/ 4486454 h 5978116"/>
              <a:gd name="connsiteX15" fmla="*/ 1800676 w 3850317"/>
              <a:gd name="connsiteY15" fmla="*/ 4608346 h 5978116"/>
              <a:gd name="connsiteX16" fmla="*/ 1614721 w 3850317"/>
              <a:gd name="connsiteY16" fmla="*/ 5319612 h 5978116"/>
              <a:gd name="connsiteX17" fmla="*/ 1530921 w 3850317"/>
              <a:gd name="connsiteY17" fmla="*/ 5433540 h 5978116"/>
              <a:gd name="connsiteX18" fmla="*/ 1569705 w 3850317"/>
              <a:gd name="connsiteY18" fmla="*/ 4803650 h 5978116"/>
              <a:gd name="connsiteX19" fmla="*/ 1517416 w 3850317"/>
              <a:gd name="connsiteY19" fmla="*/ 4640204 h 5978116"/>
              <a:gd name="connsiteX20" fmla="*/ 1425997 w 3850317"/>
              <a:gd name="connsiteY20" fmla="*/ 4800187 h 5978116"/>
              <a:gd name="connsiteX21" fmla="*/ 1348083 w 3850317"/>
              <a:gd name="connsiteY21" fmla="*/ 5363245 h 5978116"/>
              <a:gd name="connsiteX22" fmla="*/ 1200566 w 3850317"/>
              <a:gd name="connsiteY22" fmla="*/ 5526691 h 5978116"/>
              <a:gd name="connsiteX23" fmla="*/ 1027770 w 3850317"/>
              <a:gd name="connsiteY23" fmla="*/ 5803718 h 5978116"/>
              <a:gd name="connsiteX24" fmla="*/ 892373 w 3850317"/>
              <a:gd name="connsiteY24" fmla="*/ 5604950 h 5978116"/>
              <a:gd name="connsiteX25" fmla="*/ 681487 w 3850317"/>
              <a:gd name="connsiteY25" fmla="*/ 5914528 h 5978116"/>
              <a:gd name="connsiteX26" fmla="*/ 414155 w 3850317"/>
              <a:gd name="connsiteY26" fmla="*/ 5817569 h 5978116"/>
              <a:gd name="connsiteX27" fmla="*/ 360135 w 3850317"/>
              <a:gd name="connsiteY27" fmla="*/ 5287062 h 5978116"/>
              <a:gd name="connsiteX28" fmla="*/ 281875 w 3850317"/>
              <a:gd name="connsiteY28" fmla="*/ 4677256 h 5978116"/>
              <a:gd name="connsiteX29" fmla="*/ 237897 w 3850317"/>
              <a:gd name="connsiteY29" fmla="*/ 4207696 h 5978116"/>
              <a:gd name="connsiteX30" fmla="*/ 145093 w 3850317"/>
              <a:gd name="connsiteY30" fmla="*/ 3878379 h 5978116"/>
              <a:gd name="connsiteX31" fmla="*/ 72373 w 3850317"/>
              <a:gd name="connsiteY31" fmla="*/ 2447189 h 5978116"/>
              <a:gd name="connsiteX32" fmla="*/ 0 w 3850317"/>
              <a:gd name="connsiteY32" fmla="*/ 0 h 59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850317" h="5978116">
                <a:moveTo>
                  <a:pt x="0" y="0"/>
                </a:moveTo>
                <a:lnTo>
                  <a:pt x="3850317" y="0"/>
                </a:lnTo>
                <a:lnTo>
                  <a:pt x="3840373" y="258313"/>
                </a:lnTo>
                <a:cubicBezTo>
                  <a:pt x="3816350" y="852957"/>
                  <a:pt x="3786959" y="1372106"/>
                  <a:pt x="3755448" y="1537847"/>
                </a:cubicBezTo>
                <a:cubicBezTo>
                  <a:pt x="3300085" y="3936555"/>
                  <a:pt x="3150490" y="3989537"/>
                  <a:pt x="3150490" y="3989537"/>
                </a:cubicBezTo>
                <a:cubicBezTo>
                  <a:pt x="3150490" y="3989537"/>
                  <a:pt x="3124172" y="3732940"/>
                  <a:pt x="3089544" y="3606200"/>
                </a:cubicBezTo>
                <a:cubicBezTo>
                  <a:pt x="3082618" y="3784537"/>
                  <a:pt x="2946529" y="4491302"/>
                  <a:pt x="2922635" y="4519351"/>
                </a:cubicBezTo>
                <a:cubicBezTo>
                  <a:pt x="2916749" y="4502729"/>
                  <a:pt x="2910515" y="4484030"/>
                  <a:pt x="2904628" y="4466023"/>
                </a:cubicBezTo>
                <a:cubicBezTo>
                  <a:pt x="2884890" y="4501344"/>
                  <a:pt x="2859958" y="4534241"/>
                  <a:pt x="2825329" y="4562983"/>
                </a:cubicBezTo>
                <a:cubicBezTo>
                  <a:pt x="2706208" y="4662020"/>
                  <a:pt x="2743260" y="4833430"/>
                  <a:pt x="2695127" y="4973329"/>
                </a:cubicBezTo>
                <a:cubicBezTo>
                  <a:pt x="2446495" y="4877408"/>
                  <a:pt x="2545186" y="4641589"/>
                  <a:pt x="2501208" y="4457366"/>
                </a:cubicBezTo>
                <a:cubicBezTo>
                  <a:pt x="2341225" y="4936277"/>
                  <a:pt x="2267120" y="4837932"/>
                  <a:pt x="2209291" y="5028388"/>
                </a:cubicBezTo>
                <a:cubicBezTo>
                  <a:pt x="2137610" y="5264900"/>
                  <a:pt x="2135532" y="5321344"/>
                  <a:pt x="2135532" y="5321344"/>
                </a:cubicBezTo>
                <a:cubicBezTo>
                  <a:pt x="2004983" y="5137467"/>
                  <a:pt x="2054502" y="4933506"/>
                  <a:pt x="2009139" y="4714655"/>
                </a:cubicBezTo>
                <a:cubicBezTo>
                  <a:pt x="1956503" y="4642281"/>
                  <a:pt x="1932264" y="4565753"/>
                  <a:pt x="1918759" y="4486454"/>
                </a:cubicBezTo>
                <a:cubicBezTo>
                  <a:pt x="1889671" y="4439359"/>
                  <a:pt x="1848463" y="4656479"/>
                  <a:pt x="1800676" y="4608346"/>
                </a:cubicBezTo>
                <a:cubicBezTo>
                  <a:pt x="1760507" y="4832391"/>
                  <a:pt x="1681208" y="5047087"/>
                  <a:pt x="1614721" y="5319612"/>
                </a:cubicBezTo>
                <a:cubicBezTo>
                  <a:pt x="1580786" y="5457780"/>
                  <a:pt x="1530574" y="5446352"/>
                  <a:pt x="1530921" y="5433540"/>
                </a:cubicBezTo>
                <a:cubicBezTo>
                  <a:pt x="1532998" y="5109418"/>
                  <a:pt x="1600177" y="5128464"/>
                  <a:pt x="1569705" y="4803650"/>
                </a:cubicBezTo>
                <a:cubicBezTo>
                  <a:pt x="1566242" y="4746167"/>
                  <a:pt x="1596022" y="4651631"/>
                  <a:pt x="1517416" y="4640204"/>
                </a:cubicBezTo>
                <a:cubicBezTo>
                  <a:pt x="1415608" y="4628430"/>
                  <a:pt x="1436385" y="4747898"/>
                  <a:pt x="1425997" y="4800187"/>
                </a:cubicBezTo>
                <a:cubicBezTo>
                  <a:pt x="1389291" y="5009342"/>
                  <a:pt x="1370938" y="5149241"/>
                  <a:pt x="1348083" y="5363245"/>
                </a:cubicBezTo>
                <a:cubicBezTo>
                  <a:pt x="1336655" y="5453625"/>
                  <a:pt x="1352931" y="5563743"/>
                  <a:pt x="1200566" y="5526691"/>
                </a:cubicBezTo>
                <a:cubicBezTo>
                  <a:pt x="1051664" y="5551623"/>
                  <a:pt x="1099105" y="5719570"/>
                  <a:pt x="1027770" y="5803718"/>
                </a:cubicBezTo>
                <a:cubicBezTo>
                  <a:pt x="945009" y="5758701"/>
                  <a:pt x="1003184" y="5640964"/>
                  <a:pt x="892373" y="5604950"/>
                </a:cubicBezTo>
                <a:cubicBezTo>
                  <a:pt x="925963" y="5772552"/>
                  <a:pt x="680448" y="5747619"/>
                  <a:pt x="681487" y="5914528"/>
                </a:cubicBezTo>
                <a:cubicBezTo>
                  <a:pt x="534662" y="6049233"/>
                  <a:pt x="467137" y="5947425"/>
                  <a:pt x="414155" y="5817569"/>
                </a:cubicBezTo>
                <a:cubicBezTo>
                  <a:pt x="348015" y="5648929"/>
                  <a:pt x="370177" y="5468515"/>
                  <a:pt x="360135" y="5287062"/>
                </a:cubicBezTo>
                <a:cubicBezTo>
                  <a:pt x="338319" y="5059207"/>
                  <a:pt x="278758" y="4907881"/>
                  <a:pt x="281875" y="4677256"/>
                </a:cubicBezTo>
                <a:cubicBezTo>
                  <a:pt x="237204" y="4527316"/>
                  <a:pt x="250017" y="4367332"/>
                  <a:pt x="237897" y="4207696"/>
                </a:cubicBezTo>
                <a:cubicBezTo>
                  <a:pt x="210194" y="3969452"/>
                  <a:pt x="176258" y="4119047"/>
                  <a:pt x="145093" y="3878379"/>
                </a:cubicBezTo>
                <a:cubicBezTo>
                  <a:pt x="114274" y="3641175"/>
                  <a:pt x="72720" y="2448920"/>
                  <a:pt x="72373" y="2447189"/>
                </a:cubicBezTo>
                <a:cubicBezTo>
                  <a:pt x="72720" y="2447189"/>
                  <a:pt x="12120" y="1233809"/>
                  <a:pt x="0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15E065B-B5DE-49D1-8D85-665A6C896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31" y="2612571"/>
            <a:ext cx="4268526" cy="838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>
                <a:latin typeface="Times New Roman"/>
                <a:cs typeface="Times New Roman"/>
              </a:rPr>
              <a:t>Old Corrugated Containers</a:t>
            </a:r>
            <a:r>
              <a:rPr lang="en-US" sz="2700" b="1" dirty="0"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00E86E49-80FE-4064-BBD1-0775B9D3A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3110" y="304800"/>
            <a:ext cx="3337433" cy="280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Occ Old Corrugated Containers,Cartons,Cardboard Scrap,Waste  Papers,Oinp,Kraft - Buy Waste Paper Cardboard,Paper Notebook Making  Machine,Band Making Machine Product on Alibaba.com">
            <a:extLst>
              <a:ext uri="{FF2B5EF4-FFF2-40B4-BE49-F238E27FC236}">
                <a16:creationId xmlns:a16="http://schemas.microsoft.com/office/drawing/2014/main" id="{ECFE56A4-B313-4E92-BC89-C40AEA0BC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3111" y="3396343"/>
            <a:ext cx="3337433" cy="301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241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15E065B-B5DE-49D1-8D85-665A6C896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75228"/>
            <a:ext cx="7044316" cy="13308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 Corrugated Containers  (OCC)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4484EA-F4D2-4247-BC6D-EC4458CB1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940438"/>
            <a:ext cx="7910225" cy="3917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use corrugated packaging material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Easily recognizable by its multiple layer structure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luted or wavy middle layer between sheets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Cardboard is a very useful packaging material for easy transportation of many different types of products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On average, a corrugated box contains roughly 50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recycled fiber. Around 52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of OCC is used to make new corrugated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Cardboard can be recycled </a:t>
            </a:r>
            <a:r>
              <a:rPr lang="en-US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five to seven times</a:t>
            </a:r>
            <a:r>
              <a:rPr lang="en-US" sz="1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 users of OCC make new linerboard for new boxes 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79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27E062-6B74-5BB6-11D3-4F91E54B8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A0339EE9-5436-4860-BBFC-7CD7C90DB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A770EBD-5B77-46EC-BF58-EF27ACD6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1" y="0"/>
            <a:ext cx="5653279" cy="6858000"/>
          </a:xfrm>
          <a:custGeom>
            <a:avLst/>
            <a:gdLst>
              <a:gd name="connsiteX0" fmla="*/ 1008599 w 7299977"/>
              <a:gd name="connsiteY0" fmla="*/ 0 h 6858000"/>
              <a:gd name="connsiteX1" fmla="*/ 4420653 w 7299977"/>
              <a:gd name="connsiteY1" fmla="*/ 0 h 6858000"/>
              <a:gd name="connsiteX2" fmla="*/ 5511704 w 7299977"/>
              <a:gd name="connsiteY2" fmla="*/ 0 h 6858000"/>
              <a:gd name="connsiteX3" fmla="*/ 7299977 w 7299977"/>
              <a:gd name="connsiteY3" fmla="*/ 0 h 6858000"/>
              <a:gd name="connsiteX4" fmla="*/ 7299977 w 7299977"/>
              <a:gd name="connsiteY4" fmla="*/ 6858000 h 6858000"/>
              <a:gd name="connsiteX5" fmla="*/ 5511704 w 7299977"/>
              <a:gd name="connsiteY5" fmla="*/ 6858000 h 6858000"/>
              <a:gd name="connsiteX6" fmla="*/ 4420653 w 7299977"/>
              <a:gd name="connsiteY6" fmla="*/ 6858000 h 6858000"/>
              <a:gd name="connsiteX7" fmla="*/ 1592997 w 7299977"/>
              <a:gd name="connsiteY7" fmla="*/ 6858000 h 6858000"/>
              <a:gd name="connsiteX8" fmla="*/ 1232473 w 7299977"/>
              <a:gd name="connsiteY8" fmla="*/ 6658805 h 6858000"/>
              <a:gd name="connsiteX9" fmla="*/ 1075471 w 7299977"/>
              <a:gd name="connsiteY9" fmla="*/ 6431153 h 6858000"/>
              <a:gd name="connsiteX10" fmla="*/ 1020229 w 7299977"/>
              <a:gd name="connsiteY10" fmla="*/ 6367127 h 6858000"/>
              <a:gd name="connsiteX11" fmla="*/ 883579 w 7299977"/>
              <a:gd name="connsiteY11" fmla="*/ 6281757 h 6858000"/>
              <a:gd name="connsiteX12" fmla="*/ 645167 w 7299977"/>
              <a:gd name="connsiteY12" fmla="*/ 6100347 h 6858000"/>
              <a:gd name="connsiteX13" fmla="*/ 732391 w 7299977"/>
              <a:gd name="connsiteY13" fmla="*/ 6057663 h 6858000"/>
              <a:gd name="connsiteX14" fmla="*/ 985339 w 7299977"/>
              <a:gd name="connsiteY14" fmla="*/ 6167932 h 6858000"/>
              <a:gd name="connsiteX15" fmla="*/ 1168509 w 7299977"/>
              <a:gd name="connsiteY15" fmla="*/ 6196388 h 6858000"/>
              <a:gd name="connsiteX16" fmla="*/ 909746 w 7299977"/>
              <a:gd name="connsiteY16" fmla="*/ 6004307 h 6858000"/>
              <a:gd name="connsiteX17" fmla="*/ 659704 w 7299977"/>
              <a:gd name="connsiteY17" fmla="*/ 5755314 h 6858000"/>
              <a:gd name="connsiteX18" fmla="*/ 851597 w 7299977"/>
              <a:gd name="connsiteY18" fmla="*/ 5801555 h 6858000"/>
              <a:gd name="connsiteX19" fmla="*/ 860319 w 7299977"/>
              <a:gd name="connsiteY19" fmla="*/ 5769542 h 6858000"/>
              <a:gd name="connsiteX20" fmla="*/ 691686 w 7299977"/>
              <a:gd name="connsiteY20" fmla="*/ 5474306 h 6858000"/>
              <a:gd name="connsiteX21" fmla="*/ 610278 w 7299977"/>
              <a:gd name="connsiteY21" fmla="*/ 5353367 h 6858000"/>
              <a:gd name="connsiteX22" fmla="*/ 238123 w 7299977"/>
              <a:gd name="connsiteY22" fmla="*/ 4994104 h 6858000"/>
              <a:gd name="connsiteX23" fmla="*/ 592833 w 7299977"/>
              <a:gd name="connsiteY23" fmla="*/ 5154171 h 6858000"/>
              <a:gd name="connsiteX24" fmla="*/ 226494 w 7299977"/>
              <a:gd name="connsiteY24" fmla="*/ 4805580 h 6858000"/>
              <a:gd name="connsiteX25" fmla="*/ 49139 w 7299977"/>
              <a:gd name="connsiteY25" fmla="*/ 4677526 h 6858000"/>
              <a:gd name="connsiteX26" fmla="*/ 5527 w 7299977"/>
              <a:gd name="connsiteY26" fmla="*/ 4602828 h 6858000"/>
              <a:gd name="connsiteX27" fmla="*/ 84029 w 7299977"/>
              <a:gd name="connsiteY27" fmla="*/ 4585042 h 6858000"/>
              <a:gd name="connsiteX28" fmla="*/ 325347 w 7299977"/>
              <a:gd name="connsiteY28" fmla="*/ 4613499 h 6858000"/>
              <a:gd name="connsiteX29" fmla="*/ 25879 w 7299977"/>
              <a:gd name="connsiteY29" fmla="*/ 4378734 h 6858000"/>
              <a:gd name="connsiteX30" fmla="*/ 249753 w 7299977"/>
              <a:gd name="connsiteY30" fmla="*/ 4414305 h 6858000"/>
              <a:gd name="connsiteX31" fmla="*/ 313718 w 7299977"/>
              <a:gd name="connsiteY31" fmla="*/ 4321821 h 6858000"/>
              <a:gd name="connsiteX32" fmla="*/ 418386 w 7299977"/>
              <a:gd name="connsiteY32" fmla="*/ 4172424 h 6858000"/>
              <a:gd name="connsiteX33" fmla="*/ 491072 w 7299977"/>
              <a:gd name="connsiteY33" fmla="*/ 4090612 h 6858000"/>
              <a:gd name="connsiteX34" fmla="*/ 520147 w 7299977"/>
              <a:gd name="connsiteY34" fmla="*/ 3827390 h 6858000"/>
              <a:gd name="connsiteX35" fmla="*/ 459090 w 7299977"/>
              <a:gd name="connsiteY35" fmla="*/ 3539269 h 6858000"/>
              <a:gd name="connsiteX36" fmla="*/ 290458 w 7299977"/>
              <a:gd name="connsiteY36" fmla="*/ 3393429 h 6858000"/>
              <a:gd name="connsiteX37" fmla="*/ 339884 w 7299977"/>
              <a:gd name="connsiteY37" fmla="*/ 3229805 h 6858000"/>
              <a:gd name="connsiteX38" fmla="*/ 697501 w 7299977"/>
              <a:gd name="connsiteY38" fmla="*/ 3329402 h 6858000"/>
              <a:gd name="connsiteX39" fmla="*/ 165437 w 7299977"/>
              <a:gd name="connsiteY39" fmla="*/ 2941684 h 6858000"/>
              <a:gd name="connsiteX40" fmla="*/ 255568 w 7299977"/>
              <a:gd name="connsiteY40" fmla="*/ 2923898 h 6858000"/>
              <a:gd name="connsiteX41" fmla="*/ 578296 w 7299977"/>
              <a:gd name="connsiteY41" fmla="*/ 2703362 h 6858000"/>
              <a:gd name="connsiteX42" fmla="*/ 595740 w 7299977"/>
              <a:gd name="connsiteY42" fmla="*/ 2692689 h 6858000"/>
              <a:gd name="connsiteX43" fmla="*/ 650982 w 7299977"/>
              <a:gd name="connsiteY43" fmla="*/ 2553965 h 6858000"/>
              <a:gd name="connsiteX44" fmla="*/ 825429 w 7299977"/>
              <a:gd name="connsiteY44" fmla="*/ 2532623 h 6858000"/>
              <a:gd name="connsiteX45" fmla="*/ 970802 w 7299977"/>
              <a:gd name="connsiteY45" fmla="*/ 2564636 h 6858000"/>
              <a:gd name="connsiteX46" fmla="*/ 1127805 w 7299977"/>
              <a:gd name="connsiteY46" fmla="*/ 2525509 h 6858000"/>
              <a:gd name="connsiteX47" fmla="*/ 1267362 w 7299977"/>
              <a:gd name="connsiteY47" fmla="*/ 2543294 h 6858000"/>
              <a:gd name="connsiteX48" fmla="*/ 1386568 w 7299977"/>
              <a:gd name="connsiteY48" fmla="*/ 2518395 h 6858000"/>
              <a:gd name="connsiteX49" fmla="*/ 1270270 w 7299977"/>
              <a:gd name="connsiteY49" fmla="*/ 2401012 h 6858000"/>
              <a:gd name="connsiteX50" fmla="*/ 1107453 w 7299977"/>
              <a:gd name="connsiteY50" fmla="*/ 2401012 h 6858000"/>
              <a:gd name="connsiteX51" fmla="*/ 991154 w 7299977"/>
              <a:gd name="connsiteY51" fmla="*/ 2326314 h 6858000"/>
              <a:gd name="connsiteX52" fmla="*/ 880671 w 7299977"/>
              <a:gd name="connsiteY52" fmla="*/ 2191146 h 6858000"/>
              <a:gd name="connsiteX53" fmla="*/ 491072 w 7299977"/>
              <a:gd name="connsiteY53" fmla="*/ 1974165 h 6858000"/>
              <a:gd name="connsiteX54" fmla="*/ 421293 w 7299977"/>
              <a:gd name="connsiteY54" fmla="*/ 1892353 h 6858000"/>
              <a:gd name="connsiteX55" fmla="*/ 1531941 w 7299977"/>
              <a:gd name="connsiteY55" fmla="*/ 2208931 h 6858000"/>
              <a:gd name="connsiteX56" fmla="*/ 1188861 w 7299977"/>
              <a:gd name="connsiteY56" fmla="*/ 2077320 h 6858000"/>
              <a:gd name="connsiteX57" fmla="*/ 1421458 w 7299977"/>
              <a:gd name="connsiteY57" fmla="*/ 2102219 h 6858000"/>
              <a:gd name="connsiteX58" fmla="*/ 1549386 w 7299977"/>
              <a:gd name="connsiteY58" fmla="*/ 2013292 h 6858000"/>
              <a:gd name="connsiteX59" fmla="*/ 1549386 w 7299977"/>
              <a:gd name="connsiteY59" fmla="*/ 1984836 h 6858000"/>
              <a:gd name="connsiteX60" fmla="*/ 1453440 w 7299977"/>
              <a:gd name="connsiteY60" fmla="*/ 1903025 h 6858000"/>
              <a:gd name="connsiteX61" fmla="*/ 1398198 w 7299977"/>
              <a:gd name="connsiteY61" fmla="*/ 1849668 h 6858000"/>
              <a:gd name="connsiteX62" fmla="*/ 1247011 w 7299977"/>
              <a:gd name="connsiteY62" fmla="*/ 1657587 h 6858000"/>
              <a:gd name="connsiteX63" fmla="*/ 1354586 w 7299977"/>
              <a:gd name="connsiteY63" fmla="*/ 1636245 h 6858000"/>
              <a:gd name="connsiteX64" fmla="*/ 1395290 w 7299977"/>
              <a:gd name="connsiteY64" fmla="*/ 1597117 h 6858000"/>
              <a:gd name="connsiteX65" fmla="*/ 1366216 w 7299977"/>
              <a:gd name="connsiteY65" fmla="*/ 1540204 h 6858000"/>
              <a:gd name="connsiteX66" fmla="*/ 1031858 w 7299977"/>
              <a:gd name="connsiteY66" fmla="*/ 1365909 h 6858000"/>
              <a:gd name="connsiteX67" fmla="*/ 1005692 w 7299977"/>
              <a:gd name="connsiteY67" fmla="*/ 1230741 h 6858000"/>
              <a:gd name="connsiteX68" fmla="*/ 1069655 w 7299977"/>
              <a:gd name="connsiteY68" fmla="*/ 1209399 h 6858000"/>
              <a:gd name="connsiteX69" fmla="*/ 1142342 w 7299977"/>
              <a:gd name="connsiteY69" fmla="*/ 1220069 h 6858000"/>
              <a:gd name="connsiteX70" fmla="*/ 1084193 w 7299977"/>
              <a:gd name="connsiteY70" fmla="*/ 1113358 h 6858000"/>
              <a:gd name="connsiteX71" fmla="*/ 848689 w 7299977"/>
              <a:gd name="connsiteY71" fmla="*/ 1006647 h 6858000"/>
              <a:gd name="connsiteX72" fmla="*/ 805077 w 7299977"/>
              <a:gd name="connsiteY72" fmla="*/ 949734 h 6858000"/>
              <a:gd name="connsiteX73" fmla="*/ 863226 w 7299977"/>
              <a:gd name="connsiteY73" fmla="*/ 921277 h 6858000"/>
              <a:gd name="connsiteX74" fmla="*/ 906838 w 7299977"/>
              <a:gd name="connsiteY74" fmla="*/ 910606 h 6858000"/>
              <a:gd name="connsiteX75" fmla="*/ 5527 w 7299977"/>
              <a:gd name="connsiteY75" fmla="*/ 465975 h 6858000"/>
              <a:gd name="connsiteX76" fmla="*/ 209049 w 7299977"/>
              <a:gd name="connsiteY76" fmla="*/ 462417 h 6858000"/>
              <a:gd name="connsiteX77" fmla="*/ 409664 w 7299977"/>
              <a:gd name="connsiteY77" fmla="*/ 533558 h 6858000"/>
              <a:gd name="connsiteX78" fmla="*/ 621908 w 7299977"/>
              <a:gd name="connsiteY78" fmla="*/ 522887 h 6858000"/>
              <a:gd name="connsiteX79" fmla="*/ 822522 w 7299977"/>
              <a:gd name="connsiteY79" fmla="*/ 558458 h 6858000"/>
              <a:gd name="connsiteX80" fmla="*/ 996969 w 7299977"/>
              <a:gd name="connsiteY80" fmla="*/ 558458 h 6858000"/>
              <a:gd name="connsiteX81" fmla="*/ 834151 w 7299977"/>
              <a:gd name="connsiteY81" fmla="*/ 505101 h 6858000"/>
              <a:gd name="connsiteX82" fmla="*/ 773095 w 7299977"/>
              <a:gd name="connsiteY82" fmla="*/ 416176 h 6858000"/>
              <a:gd name="connsiteX83" fmla="*/ 793447 w 7299977"/>
              <a:gd name="connsiteY83" fmla="*/ 334364 h 6858000"/>
              <a:gd name="connsiteX84" fmla="*/ 860319 w 7299977"/>
              <a:gd name="connsiteY84" fmla="*/ 359262 h 6858000"/>
              <a:gd name="connsiteX85" fmla="*/ 938820 w 7299977"/>
              <a:gd name="connsiteY85" fmla="*/ 451747 h 6858000"/>
              <a:gd name="connsiteX86" fmla="*/ 956265 w 7299977"/>
              <a:gd name="connsiteY86" fmla="*/ 394834 h 6858000"/>
              <a:gd name="connsiteX87" fmla="*/ 1002784 w 7299977"/>
              <a:gd name="connsiteY87" fmla="*/ 352148 h 6858000"/>
              <a:gd name="connsiteX88" fmla="*/ 1270270 w 7299977"/>
              <a:gd name="connsiteY88" fmla="*/ 373491 h 6858000"/>
              <a:gd name="connsiteX89" fmla="*/ 1092915 w 7299977"/>
              <a:gd name="connsiteY89" fmla="*/ 192082 h 6858000"/>
              <a:gd name="connsiteX90" fmla="*/ 979525 w 7299977"/>
              <a:gd name="connsiteY90" fmla="*/ 163625 h 6858000"/>
              <a:gd name="connsiteX91" fmla="*/ 953358 w 7299977"/>
              <a:gd name="connsiteY91" fmla="*/ 88927 h 6858000"/>
              <a:gd name="connsiteX92" fmla="*/ 1005692 w 7299977"/>
              <a:gd name="connsiteY92" fmla="*/ 71141 h 6858000"/>
              <a:gd name="connsiteX93" fmla="*/ 1267362 w 7299977"/>
              <a:gd name="connsiteY93" fmla="*/ 135168 h 6858000"/>
              <a:gd name="connsiteX94" fmla="*/ 1310975 w 7299977"/>
              <a:gd name="connsiteY94" fmla="*/ 110269 h 6858000"/>
              <a:gd name="connsiteX95" fmla="*/ 1008599 w 7299977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299977" h="6858000">
                <a:moveTo>
                  <a:pt x="1008599" y="0"/>
                </a:moveTo>
                <a:lnTo>
                  <a:pt x="4420653" y="0"/>
                </a:lnTo>
                <a:lnTo>
                  <a:pt x="5511704" y="0"/>
                </a:lnTo>
                <a:lnTo>
                  <a:pt x="7299977" y="0"/>
                </a:lnTo>
                <a:lnTo>
                  <a:pt x="7299977" y="6858000"/>
                </a:lnTo>
                <a:lnTo>
                  <a:pt x="5511704" y="6858000"/>
                </a:lnTo>
                <a:lnTo>
                  <a:pt x="4420653" y="6858000"/>
                </a:lnTo>
                <a:lnTo>
                  <a:pt x="1592997" y="6858000"/>
                </a:lnTo>
                <a:cubicBezTo>
                  <a:pt x="1473792" y="6786859"/>
                  <a:pt x="1360401" y="6701489"/>
                  <a:pt x="1232473" y="6658805"/>
                </a:cubicBezTo>
                <a:cubicBezTo>
                  <a:pt x="1145250" y="6630349"/>
                  <a:pt x="1060933" y="6580550"/>
                  <a:pt x="1075471" y="6431153"/>
                </a:cubicBezTo>
                <a:cubicBezTo>
                  <a:pt x="1078378" y="6388469"/>
                  <a:pt x="1055118" y="6356456"/>
                  <a:pt x="1020229" y="6367127"/>
                </a:cubicBezTo>
                <a:cubicBezTo>
                  <a:pt x="953358" y="6388469"/>
                  <a:pt x="921375" y="6327999"/>
                  <a:pt x="883579" y="6281757"/>
                </a:cubicBezTo>
                <a:cubicBezTo>
                  <a:pt x="816707" y="6199945"/>
                  <a:pt x="752743" y="6114575"/>
                  <a:pt x="645167" y="6100347"/>
                </a:cubicBezTo>
                <a:cubicBezTo>
                  <a:pt x="665519" y="6036320"/>
                  <a:pt x="700408" y="6043434"/>
                  <a:pt x="732391" y="6057663"/>
                </a:cubicBezTo>
                <a:cubicBezTo>
                  <a:pt x="816707" y="6093234"/>
                  <a:pt x="901023" y="6132361"/>
                  <a:pt x="985339" y="6167932"/>
                </a:cubicBezTo>
                <a:cubicBezTo>
                  <a:pt x="1040581" y="6189274"/>
                  <a:pt x="1095822" y="6221287"/>
                  <a:pt x="1168509" y="6196388"/>
                </a:cubicBezTo>
                <a:cubicBezTo>
                  <a:pt x="1104545" y="6068335"/>
                  <a:pt x="996969" y="6043434"/>
                  <a:pt x="909746" y="6004307"/>
                </a:cubicBezTo>
                <a:cubicBezTo>
                  <a:pt x="802169" y="5954508"/>
                  <a:pt x="738206" y="5862025"/>
                  <a:pt x="659704" y="5755314"/>
                </a:cubicBezTo>
                <a:cubicBezTo>
                  <a:pt x="738206" y="5726858"/>
                  <a:pt x="787632" y="5805112"/>
                  <a:pt x="851597" y="5801555"/>
                </a:cubicBezTo>
                <a:cubicBezTo>
                  <a:pt x="854504" y="5790884"/>
                  <a:pt x="860319" y="5769542"/>
                  <a:pt x="860319" y="5769542"/>
                </a:cubicBezTo>
                <a:cubicBezTo>
                  <a:pt x="755650" y="5712629"/>
                  <a:pt x="709132" y="5605917"/>
                  <a:pt x="691686" y="5474306"/>
                </a:cubicBezTo>
                <a:cubicBezTo>
                  <a:pt x="685872" y="5406721"/>
                  <a:pt x="648075" y="5385379"/>
                  <a:pt x="610278" y="5353367"/>
                </a:cubicBezTo>
                <a:cubicBezTo>
                  <a:pt x="482350" y="5243097"/>
                  <a:pt x="345700" y="5143500"/>
                  <a:pt x="238123" y="4994104"/>
                </a:cubicBezTo>
                <a:cubicBezTo>
                  <a:pt x="363144" y="5011889"/>
                  <a:pt x="461997" y="5111487"/>
                  <a:pt x="592833" y="5154171"/>
                </a:cubicBezTo>
                <a:cubicBezTo>
                  <a:pt x="488165" y="4990547"/>
                  <a:pt x="351514" y="4905177"/>
                  <a:pt x="226494" y="4805580"/>
                </a:cubicBezTo>
                <a:cubicBezTo>
                  <a:pt x="168344" y="4759339"/>
                  <a:pt x="116011" y="4702425"/>
                  <a:pt x="49139" y="4677526"/>
                </a:cubicBezTo>
                <a:cubicBezTo>
                  <a:pt x="25879" y="4670412"/>
                  <a:pt x="-14826" y="4652628"/>
                  <a:pt x="5527" y="4602828"/>
                </a:cubicBezTo>
                <a:cubicBezTo>
                  <a:pt x="22972" y="4560144"/>
                  <a:pt x="54954" y="4574373"/>
                  <a:pt x="84029" y="4585042"/>
                </a:cubicBezTo>
                <a:cubicBezTo>
                  <a:pt x="153807" y="4613499"/>
                  <a:pt x="229401" y="4613499"/>
                  <a:pt x="325347" y="4613499"/>
                </a:cubicBezTo>
                <a:cubicBezTo>
                  <a:pt x="243939" y="4478331"/>
                  <a:pt x="95658" y="4521016"/>
                  <a:pt x="25879" y="4378734"/>
                </a:cubicBezTo>
                <a:cubicBezTo>
                  <a:pt x="113103" y="4353835"/>
                  <a:pt x="179975" y="4403633"/>
                  <a:pt x="249753" y="4414305"/>
                </a:cubicBezTo>
                <a:cubicBezTo>
                  <a:pt x="313718" y="4424975"/>
                  <a:pt x="328254" y="4400076"/>
                  <a:pt x="313718" y="4321821"/>
                </a:cubicBezTo>
                <a:cubicBezTo>
                  <a:pt x="290458" y="4200882"/>
                  <a:pt x="325347" y="4140411"/>
                  <a:pt x="418386" y="4172424"/>
                </a:cubicBezTo>
                <a:cubicBezTo>
                  <a:pt x="505609" y="4204438"/>
                  <a:pt x="514332" y="4158196"/>
                  <a:pt x="491072" y="4090612"/>
                </a:cubicBezTo>
                <a:cubicBezTo>
                  <a:pt x="456183" y="3991015"/>
                  <a:pt x="493979" y="3912759"/>
                  <a:pt x="520147" y="3827390"/>
                </a:cubicBezTo>
                <a:cubicBezTo>
                  <a:pt x="560851" y="3699337"/>
                  <a:pt x="543407" y="3635309"/>
                  <a:pt x="459090" y="3539269"/>
                </a:cubicBezTo>
                <a:cubicBezTo>
                  <a:pt x="409664" y="3485914"/>
                  <a:pt x="360236" y="3439672"/>
                  <a:pt x="290458" y="3393429"/>
                </a:cubicBezTo>
                <a:cubicBezTo>
                  <a:pt x="450368" y="3368530"/>
                  <a:pt x="284643" y="3283162"/>
                  <a:pt x="339884" y="3229805"/>
                </a:cubicBezTo>
                <a:cubicBezTo>
                  <a:pt x="453275" y="3208463"/>
                  <a:pt x="543407" y="3379202"/>
                  <a:pt x="697501" y="3329402"/>
                </a:cubicBezTo>
                <a:cubicBezTo>
                  <a:pt x="511425" y="3183563"/>
                  <a:pt x="302087" y="3137322"/>
                  <a:pt x="165437" y="2941684"/>
                </a:cubicBezTo>
                <a:cubicBezTo>
                  <a:pt x="197419" y="2899000"/>
                  <a:pt x="229401" y="2941684"/>
                  <a:pt x="255568" y="2923898"/>
                </a:cubicBezTo>
                <a:cubicBezTo>
                  <a:pt x="255568" y="2913227"/>
                  <a:pt x="560851" y="2980812"/>
                  <a:pt x="578296" y="2703362"/>
                </a:cubicBezTo>
                <a:cubicBezTo>
                  <a:pt x="584111" y="2703362"/>
                  <a:pt x="589926" y="2703362"/>
                  <a:pt x="595740" y="2692689"/>
                </a:cubicBezTo>
                <a:cubicBezTo>
                  <a:pt x="627722" y="2653563"/>
                  <a:pt x="598648" y="2561080"/>
                  <a:pt x="650982" y="2553965"/>
                </a:cubicBezTo>
                <a:cubicBezTo>
                  <a:pt x="709132" y="2546851"/>
                  <a:pt x="764373" y="2514837"/>
                  <a:pt x="825429" y="2532623"/>
                </a:cubicBezTo>
                <a:cubicBezTo>
                  <a:pt x="871949" y="2546851"/>
                  <a:pt x="921375" y="2564636"/>
                  <a:pt x="970802" y="2564636"/>
                </a:cubicBezTo>
                <a:cubicBezTo>
                  <a:pt x="1023136" y="2564636"/>
                  <a:pt x="1095822" y="2685576"/>
                  <a:pt x="1127805" y="2525509"/>
                </a:cubicBezTo>
                <a:cubicBezTo>
                  <a:pt x="1127805" y="2518395"/>
                  <a:pt x="1217936" y="2536181"/>
                  <a:pt x="1267362" y="2543294"/>
                </a:cubicBezTo>
                <a:cubicBezTo>
                  <a:pt x="1308067" y="2550408"/>
                  <a:pt x="1357494" y="2582422"/>
                  <a:pt x="1386568" y="2518395"/>
                </a:cubicBezTo>
                <a:cubicBezTo>
                  <a:pt x="1401105" y="2479267"/>
                  <a:pt x="1331326" y="2408126"/>
                  <a:pt x="1270270" y="2401012"/>
                </a:cubicBezTo>
                <a:cubicBezTo>
                  <a:pt x="1215029" y="2393898"/>
                  <a:pt x="1159787" y="2386784"/>
                  <a:pt x="1107453" y="2401012"/>
                </a:cubicBezTo>
                <a:cubicBezTo>
                  <a:pt x="1043489" y="2418796"/>
                  <a:pt x="1008599" y="2390340"/>
                  <a:pt x="991154" y="2326314"/>
                </a:cubicBezTo>
                <a:cubicBezTo>
                  <a:pt x="970802" y="2258731"/>
                  <a:pt x="933005" y="2223159"/>
                  <a:pt x="880671" y="2191146"/>
                </a:cubicBezTo>
                <a:cubicBezTo>
                  <a:pt x="752743" y="2112891"/>
                  <a:pt x="630630" y="2020407"/>
                  <a:pt x="491072" y="1974165"/>
                </a:cubicBezTo>
                <a:cubicBezTo>
                  <a:pt x="464905" y="1967051"/>
                  <a:pt x="432923" y="1952823"/>
                  <a:pt x="421293" y="1892353"/>
                </a:cubicBezTo>
                <a:cubicBezTo>
                  <a:pt x="799262" y="1984836"/>
                  <a:pt x="1142342" y="2223159"/>
                  <a:pt x="1531941" y="2208931"/>
                </a:cubicBezTo>
                <a:cubicBezTo>
                  <a:pt x="1427272" y="2134233"/>
                  <a:pt x="1302252" y="2130676"/>
                  <a:pt x="1188861" y="2077320"/>
                </a:cubicBezTo>
                <a:cubicBezTo>
                  <a:pt x="1270270" y="2038192"/>
                  <a:pt x="1345864" y="2080877"/>
                  <a:pt x="1421458" y="2102219"/>
                </a:cubicBezTo>
                <a:cubicBezTo>
                  <a:pt x="1485422" y="2120004"/>
                  <a:pt x="1543571" y="2123562"/>
                  <a:pt x="1549386" y="2013292"/>
                </a:cubicBezTo>
                <a:cubicBezTo>
                  <a:pt x="1549386" y="2002622"/>
                  <a:pt x="1549386" y="1995507"/>
                  <a:pt x="1549386" y="1984836"/>
                </a:cubicBezTo>
                <a:cubicBezTo>
                  <a:pt x="1526126" y="1938595"/>
                  <a:pt x="1494144" y="1917252"/>
                  <a:pt x="1453440" y="1903025"/>
                </a:cubicBezTo>
                <a:cubicBezTo>
                  <a:pt x="1430180" y="1895910"/>
                  <a:pt x="1398198" y="1881683"/>
                  <a:pt x="1398198" y="1849668"/>
                </a:cubicBezTo>
                <a:cubicBezTo>
                  <a:pt x="1401105" y="1728729"/>
                  <a:pt x="1322604" y="1693158"/>
                  <a:pt x="1247011" y="1657587"/>
                </a:cubicBezTo>
                <a:cubicBezTo>
                  <a:pt x="1287715" y="1597117"/>
                  <a:pt x="1322604" y="1639802"/>
                  <a:pt x="1354586" y="1636245"/>
                </a:cubicBezTo>
                <a:cubicBezTo>
                  <a:pt x="1374939" y="1632688"/>
                  <a:pt x="1395290" y="1629132"/>
                  <a:pt x="1395290" y="1597117"/>
                </a:cubicBezTo>
                <a:cubicBezTo>
                  <a:pt x="1395290" y="1572219"/>
                  <a:pt x="1386568" y="1540204"/>
                  <a:pt x="1366216" y="1540204"/>
                </a:cubicBezTo>
                <a:cubicBezTo>
                  <a:pt x="1238288" y="1536647"/>
                  <a:pt x="1165601" y="1365909"/>
                  <a:pt x="1031858" y="1365909"/>
                </a:cubicBezTo>
                <a:cubicBezTo>
                  <a:pt x="950450" y="1365909"/>
                  <a:pt x="1072563" y="1269868"/>
                  <a:pt x="1005692" y="1230741"/>
                </a:cubicBezTo>
                <a:cubicBezTo>
                  <a:pt x="991154" y="1220069"/>
                  <a:pt x="1046396" y="1205842"/>
                  <a:pt x="1069655" y="1209399"/>
                </a:cubicBezTo>
                <a:cubicBezTo>
                  <a:pt x="1092915" y="1212955"/>
                  <a:pt x="1113268" y="1237855"/>
                  <a:pt x="1142342" y="1220069"/>
                </a:cubicBezTo>
                <a:cubicBezTo>
                  <a:pt x="1156879" y="1156043"/>
                  <a:pt x="1119082" y="1131144"/>
                  <a:pt x="1084193" y="1113358"/>
                </a:cubicBezTo>
                <a:cubicBezTo>
                  <a:pt x="1008599" y="1070674"/>
                  <a:pt x="933005" y="1020875"/>
                  <a:pt x="848689" y="1006647"/>
                </a:cubicBezTo>
                <a:cubicBezTo>
                  <a:pt x="819615" y="1003089"/>
                  <a:pt x="802169" y="985305"/>
                  <a:pt x="805077" y="949734"/>
                </a:cubicBezTo>
                <a:cubicBezTo>
                  <a:pt x="810892" y="903491"/>
                  <a:pt x="839967" y="917720"/>
                  <a:pt x="863226" y="921277"/>
                </a:cubicBezTo>
                <a:cubicBezTo>
                  <a:pt x="877764" y="924835"/>
                  <a:pt x="892301" y="935506"/>
                  <a:pt x="906838" y="910606"/>
                </a:cubicBezTo>
                <a:cubicBezTo>
                  <a:pt x="566666" y="658055"/>
                  <a:pt x="386404" y="672284"/>
                  <a:pt x="5527" y="465975"/>
                </a:cubicBezTo>
                <a:cubicBezTo>
                  <a:pt x="89843" y="426847"/>
                  <a:pt x="150900" y="455303"/>
                  <a:pt x="209049" y="462417"/>
                </a:cubicBezTo>
                <a:cubicBezTo>
                  <a:pt x="354422" y="480203"/>
                  <a:pt x="264290" y="512216"/>
                  <a:pt x="409664" y="533558"/>
                </a:cubicBezTo>
                <a:cubicBezTo>
                  <a:pt x="479443" y="544229"/>
                  <a:pt x="543407" y="579800"/>
                  <a:pt x="621908" y="522887"/>
                </a:cubicBezTo>
                <a:cubicBezTo>
                  <a:pt x="674242" y="483759"/>
                  <a:pt x="758558" y="526444"/>
                  <a:pt x="822522" y="558458"/>
                </a:cubicBezTo>
                <a:cubicBezTo>
                  <a:pt x="874856" y="586915"/>
                  <a:pt x="927190" y="594028"/>
                  <a:pt x="996969" y="558458"/>
                </a:cubicBezTo>
                <a:cubicBezTo>
                  <a:pt x="933005" y="537116"/>
                  <a:pt x="883579" y="519330"/>
                  <a:pt x="834151" y="505101"/>
                </a:cubicBezTo>
                <a:cubicBezTo>
                  <a:pt x="793447" y="494431"/>
                  <a:pt x="770187" y="469532"/>
                  <a:pt x="773095" y="416176"/>
                </a:cubicBezTo>
                <a:cubicBezTo>
                  <a:pt x="773095" y="387720"/>
                  <a:pt x="764373" y="348592"/>
                  <a:pt x="793447" y="334364"/>
                </a:cubicBezTo>
                <a:cubicBezTo>
                  <a:pt x="816707" y="320135"/>
                  <a:pt x="848689" y="334364"/>
                  <a:pt x="860319" y="359262"/>
                </a:cubicBezTo>
                <a:cubicBezTo>
                  <a:pt x="874856" y="405504"/>
                  <a:pt x="889393" y="448189"/>
                  <a:pt x="938820" y="451747"/>
                </a:cubicBezTo>
                <a:cubicBezTo>
                  <a:pt x="1005692" y="458860"/>
                  <a:pt x="967894" y="430405"/>
                  <a:pt x="956265" y="394834"/>
                </a:cubicBezTo>
                <a:cubicBezTo>
                  <a:pt x="944635" y="355706"/>
                  <a:pt x="979525" y="345034"/>
                  <a:pt x="1002784" y="352148"/>
                </a:cubicBezTo>
                <a:cubicBezTo>
                  <a:pt x="1090008" y="384162"/>
                  <a:pt x="1180139" y="327250"/>
                  <a:pt x="1270270" y="373491"/>
                </a:cubicBezTo>
                <a:cubicBezTo>
                  <a:pt x="1247011" y="259665"/>
                  <a:pt x="1197583" y="209867"/>
                  <a:pt x="1092915" y="192082"/>
                </a:cubicBezTo>
                <a:cubicBezTo>
                  <a:pt x="1055118" y="188525"/>
                  <a:pt x="1014414" y="195638"/>
                  <a:pt x="979525" y="163625"/>
                </a:cubicBezTo>
                <a:cubicBezTo>
                  <a:pt x="959172" y="145839"/>
                  <a:pt x="938820" y="124497"/>
                  <a:pt x="953358" y="88927"/>
                </a:cubicBezTo>
                <a:cubicBezTo>
                  <a:pt x="962080" y="64027"/>
                  <a:pt x="985339" y="64027"/>
                  <a:pt x="1005692" y="71141"/>
                </a:cubicBezTo>
                <a:cubicBezTo>
                  <a:pt x="1090008" y="110269"/>
                  <a:pt x="1180139" y="120941"/>
                  <a:pt x="1267362" y="135168"/>
                </a:cubicBezTo>
                <a:cubicBezTo>
                  <a:pt x="1281900" y="138725"/>
                  <a:pt x="1296437" y="145839"/>
                  <a:pt x="1310975" y="110269"/>
                </a:cubicBezTo>
                <a:cubicBezTo>
                  <a:pt x="1209214" y="78255"/>
                  <a:pt x="1110360" y="35571"/>
                  <a:pt x="1008599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B28EB08-A2DB-521C-2C54-2440C8ED4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113" y="1065749"/>
            <a:ext cx="3130887" cy="472650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Produces OCC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1E0502-41FE-4B45-984C-555E8C41B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0" y="713312"/>
            <a:ext cx="4648200" cy="5916087"/>
          </a:xfrm>
        </p:spPr>
        <p:txBody>
          <a:bodyPr anchor="ctr">
            <a:normAutofit/>
          </a:bodyPr>
          <a:lstStyle/>
          <a:p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Sources:</a:t>
            </a:r>
          </a:p>
          <a:p>
            <a:pPr lvl="1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 and Industrial</a:t>
            </a:r>
          </a:p>
          <a:p>
            <a:pPr lvl="2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warehouses</a:t>
            </a:r>
          </a:p>
          <a:p>
            <a:pPr lvl="2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Grocery Stores </a:t>
            </a:r>
          </a:p>
          <a:p>
            <a:pPr lvl="2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Corporate Retailers</a:t>
            </a:r>
          </a:p>
          <a:p>
            <a:pPr lvl="2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and Fulfillment Centers</a:t>
            </a:r>
          </a:p>
          <a:p>
            <a:pPr lvl="2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 Plants</a:t>
            </a:r>
          </a:p>
          <a:p>
            <a:pPr lvl="2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Packaging Plants</a:t>
            </a:r>
          </a:p>
          <a:p>
            <a:pPr marL="914400" lvl="2" indent="0"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Residential</a:t>
            </a:r>
          </a:p>
          <a:p>
            <a:pPr lvl="2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Stream Program</a:t>
            </a:r>
          </a:p>
          <a:p>
            <a:pPr lvl="2"/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 Tenant</a:t>
            </a:r>
          </a:p>
          <a:p>
            <a:pPr lvl="2"/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412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91A96E-4759-CCB7-1394-DBA6B3D25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1B79078-BDAA-2D8F-2970-FCFA747A8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06A458A-CB6A-8C5B-F555-9E5F2B616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0C57A96-46EE-5C4C-AA02-7B951DB82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842" y="2182319"/>
            <a:ext cx="7044316" cy="1330841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/ End User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Expectations of Received Material</a:t>
            </a:r>
            <a:b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Issues</a:t>
            </a:r>
            <a:b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Marketplace and Uses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49EBB6F-877B-880B-B43F-94461C069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618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CF4846-E612-E9CB-45F4-ECD1DEB28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C14190E-2620-7FB9-A2BE-692D791A7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50F1658-3BE3-47C1-288A-9250C0BBA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65B5978-64A2-DDFE-D280-35D07B05E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842" y="214088"/>
            <a:ext cx="7044316" cy="13308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 User / Mill Expectations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6DBD4-FF79-3843-4858-E1C464B55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752600"/>
            <a:ext cx="7910225" cy="391777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Recycled material loaded in a “safe manner” and meets end users’ requirements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Achieving minimum weight thresholds for trailer loads / rail cars 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Consistent bale integrity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Properly tied bale</a:t>
            </a:r>
          </a:p>
          <a:p>
            <a:pPr lvl="1">
              <a:lnSpc>
                <a:spcPct val="90000"/>
              </a:lnSpc>
            </a:pP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Proper size for handling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2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Material meets quality per industry standards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Receiving proper paper grade  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2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4B945D5-9864-E889-5F72-D0CD73048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19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0A8FA8-2D9A-4768-98F0-9F64FDE1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6800E52-A6F8-97FE-E14A-7E99D1AAE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E99A039-3F7E-11C8-B005-FB1B29039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E098D4F-D9C8-2B42-B8C9-C6844DA38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58" y="221542"/>
            <a:ext cx="7044316" cy="13308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Fiber Quality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D41537-9546-FC21-D482-420E74020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475" y="1447800"/>
            <a:ext cx="8458199" cy="46960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commodity specifications allow for a small % of outthrows – less than 1%</a:t>
            </a:r>
          </a:p>
          <a:p>
            <a:pPr>
              <a:lnSpc>
                <a:spcPct val="90000"/>
              </a:lnSpc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Contaminants vary by grade to some extent, but most grades consider the following to be Out throws: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Garbage 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waste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Styrofoam and plastic wrapping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Certain poly and plastic coatings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Beater dye – dark color print pages (certain instances)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Tyvek and nylon/woven material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Wood – broken pallets</a:t>
            </a:r>
          </a:p>
          <a:p>
            <a:pPr lvl="1">
              <a:lnSpc>
                <a:spcPct val="90000"/>
              </a:lnSpc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Bale integrity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recycled pack is properly packaged (baled) for easy handling 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D2F9FEC-7031-7D6F-6B39-7E9D4215E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80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F8D1F7-4E8C-6BA3-CF50-CA6D83AF1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133055E-5262-C985-A4E2-B14DBDD57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2ACDA03-9789-4595-00BF-D77626072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1DA074C-ED5C-3AB1-50D7-1372603D0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58" y="221542"/>
            <a:ext cx="7044316" cy="13308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Contamination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D14746-6EFD-7654-ED9E-C69BFCEC4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0438"/>
            <a:ext cx="8458199" cy="4696020"/>
          </a:xfrm>
        </p:spPr>
        <p:txBody>
          <a:bodyPr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</a:t>
            </a:r>
          </a:p>
          <a:p>
            <a:pPr marL="114300" indent="0">
              <a:lnSpc>
                <a:spcPct val="90000"/>
              </a:lnSpc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Medical Waste</a:t>
            </a:r>
            <a:endParaRPr lang="en-US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1" indent="0">
              <a:lnSpc>
                <a:spcPct val="90000"/>
              </a:lnSpc>
              <a:buNone/>
            </a:pP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Waste</a:t>
            </a:r>
          </a:p>
          <a:p>
            <a:pPr lvl="2">
              <a:lnSpc>
                <a:spcPct val="90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Material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Excessive wax content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Yard Waste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Lesser quality brown kraft items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Plastics / Cafeteria Waste</a:t>
            </a:r>
          </a:p>
          <a:p>
            <a:pPr marL="514350" lvl="1" indent="0">
              <a:lnSpc>
                <a:spcPct val="90000"/>
              </a:lnSpc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247A6A8-7918-3DF3-25A2-8597AB8B7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81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404D10-0F3A-7745-4D41-E9214B9A8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30FF0BE-E869-4ECD-5504-A4605F322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 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Contaminants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 descr="A picture containing messy, cluttered, dirty, trash&#10;&#10;Description automatically generated">
            <a:extLst>
              <a:ext uri="{FF2B5EF4-FFF2-40B4-BE49-F238E27FC236}">
                <a16:creationId xmlns:a16="http://schemas.microsoft.com/office/drawing/2014/main" id="{C7CFF36D-6C5D-A63F-957F-FEFB116768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4" r="2" b="4293"/>
          <a:stretch/>
        </p:blipFill>
        <p:spPr>
          <a:xfrm>
            <a:off x="5831544" y="1421448"/>
            <a:ext cx="3247369" cy="33791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4C9B2A-5793-2AE3-F0DE-917632DF3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2453" y="1721103"/>
            <a:ext cx="3647182" cy="3237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4776FC-CD16-8578-6708-3C100C0C1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3032" y="3766629"/>
            <a:ext cx="3532996" cy="264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8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0" name="Rectangle 199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2" name="Rectangle 201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12" y="4218905"/>
            <a:ext cx="8375585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5B03209-4955-4FB0-852A-8634DE042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35052"/>
            <a:ext cx="2320290" cy="1645920"/>
          </a:xfrm>
        </p:spPr>
        <p:txBody>
          <a:bodyPr>
            <a:normAutofit/>
          </a:bodyPr>
          <a:lstStyle/>
          <a:p>
            <a:r>
              <a:rPr lang="en-US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Contamination</a:t>
            </a:r>
            <a:br>
              <a:rPr lang="en-US" sz="23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Coated Book</a:t>
            </a:r>
          </a:p>
        </p:txBody>
      </p:sp>
      <p:pic>
        <p:nvPicPr>
          <p:cNvPr id="6146" name="06B4BE41-8AE3-4776-A015-5060E614772D">
            <a:extLst>
              <a:ext uri="{FF2B5EF4-FFF2-40B4-BE49-F238E27FC236}">
                <a16:creationId xmlns:a16="http://schemas.microsoft.com/office/drawing/2014/main" id="{955B04FD-C7E6-47BF-9F5F-D2CA0E1D7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0" b="3"/>
          <a:stretch/>
        </p:blipFill>
        <p:spPr bwMode="auto">
          <a:xfrm>
            <a:off x="20" y="-6"/>
            <a:ext cx="294892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3B623F8D-6F74-4ED8-835D-AED6E8320B5F">
            <a:extLst>
              <a:ext uri="{FF2B5EF4-FFF2-40B4-BE49-F238E27FC236}">
                <a16:creationId xmlns:a16="http://schemas.microsoft.com/office/drawing/2014/main" id="{E2510018-B631-4DA6-86FE-E79C79380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r="28846" b="-2"/>
          <a:stretch/>
        </p:blipFill>
        <p:spPr bwMode="auto">
          <a:xfrm>
            <a:off x="3097530" y="6"/>
            <a:ext cx="2948940" cy="400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A0E635E8-05D1-4ACE-AB15-AAFD36950B0E">
            <a:extLst>
              <a:ext uri="{FF2B5EF4-FFF2-40B4-BE49-F238E27FC236}">
                <a16:creationId xmlns:a16="http://schemas.microsoft.com/office/drawing/2014/main" id="{6D1342C4-8040-487C-9770-499B934E9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0" b="3"/>
          <a:stretch/>
        </p:blipFill>
        <p:spPr bwMode="auto">
          <a:xfrm>
            <a:off x="6195060" y="-1"/>
            <a:ext cx="294894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" name="Rectangle 203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806" y="4911519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66010" y="5256704"/>
            <a:ext cx="14630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5DBE361-D176-4985-B902-FAA0C4AD9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5199" y="4435052"/>
            <a:ext cx="5328141" cy="1645920"/>
          </a:xfrm>
        </p:spPr>
        <p:txBody>
          <a:bodyPr anchor="ctr">
            <a:norm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Print material mixed with Styrofoam and plastic</a:t>
            </a:r>
          </a:p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Sheets of cardboard</a:t>
            </a:r>
          </a:p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Plastic coating </a:t>
            </a:r>
          </a:p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Lunch room waste</a:t>
            </a:r>
          </a:p>
        </p:txBody>
      </p:sp>
    </p:spTree>
    <p:extLst>
      <p:ext uri="{BB962C8B-B14F-4D97-AF65-F5344CB8AC3E}">
        <p14:creationId xmlns:p14="http://schemas.microsoft.com/office/powerpoint/2010/main" val="2403674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315AF4-9E96-1B2D-C551-1C1DC495C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D9EBAA9-A70F-BC27-508C-BB1671605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DE2D33-8D4C-32F9-0C6B-60DFB7FBF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1484FD-E80A-67CE-EE36-0403B3CAB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106706"/>
            <a:ext cx="7044316" cy="1330841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 </a:t>
            </a:r>
            <a:b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Place</a:t>
            </a:r>
            <a:b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Products</a:t>
            </a:r>
            <a:b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088335F-BA26-3B7A-693D-539AF1830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15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C31411-C16F-F4B2-8C1E-965857ADE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D5157B4D-E072-F11E-9FFB-A5B9A3801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FEAC1D64-3F0D-F21B-1FB3-A6959DCA6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8452002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131" name="Freeform: Shape 5130">
            <a:extLst>
              <a:ext uri="{FF2B5EF4-FFF2-40B4-BE49-F238E27FC236}">
                <a16:creationId xmlns:a16="http://schemas.microsoft.com/office/drawing/2014/main" id="{7D9CEABF-BBE0-E3CD-DB41-C8ACBBF34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316" y="6277971"/>
            <a:ext cx="5163684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1911B8-2F21-C889-3B91-85EE1E922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60" y="896528"/>
            <a:ext cx="8642928" cy="550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78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0AA874-3D04-D6E8-391F-891E3E207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91CCD39-F9D4-A468-D23E-591EBC280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9CBB093-E63B-8F67-3F4E-90F0E8CA2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42ECDA8-1A07-6C66-5980-915BD62B1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58" y="221542"/>
            <a:ext cx="7044316" cy="13308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 / End Users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9A5B66-2D13-68C6-D58E-6E67BB742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0438"/>
            <a:ext cx="8458199" cy="4696020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 and Toweling Mills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Printing &amp; Writing Paper Mills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Linerboard Mills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 Calendar Mills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 Weight Coated Mills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Newsprint Mills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Coated Duplex Board Mills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Recycled Pulp Producers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De-Ink Pulp Producers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97BED3E-D31D-6BAE-3AFE-E369DE53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220032-CDD8-FAFD-A22D-C7F4D7BA2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92" y="2814687"/>
            <a:ext cx="3287008" cy="309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50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E9B8A9-AA26-8103-466E-E097B4802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1EC8CB9-6453-95AE-60CA-8C3F56E59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D7B8801-25E5-8EB2-270D-2A2579C2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1F47921-1D22-8170-3D22-B376AFCD2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58" y="221542"/>
            <a:ext cx="7044316" cy="13308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/ Alternate Markets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58FA80-A8FE-D2CC-025D-530FAF22F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40438"/>
            <a:ext cx="8458199" cy="469602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Ceiling Tile Manufacturers</a:t>
            </a: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Molded Pulp Products</a:t>
            </a: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Insulators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Others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Tube &amp; Core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0EB2328-C0AC-2FE0-EAAB-C2298F6B4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61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61FD10-0A99-4254-B474-9F61423B4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53DE052-A2BF-3AF8-5B4A-173F8271D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B794FCB-E0CD-9E0D-02B0-D3B30B500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83E1D61-7103-7F58-6342-60C23547B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58" y="523162"/>
            <a:ext cx="7044316" cy="13308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 Video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F6D364-C6A5-C945-217E-E4D7C5ECD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4180"/>
            <a:ext cx="7477274" cy="3055058"/>
          </a:xfrm>
        </p:spPr>
        <p:txBody>
          <a:bodyPr>
            <a:normAutofit/>
          </a:bodyPr>
          <a:lstStyle/>
          <a:p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https://youtu.be/yCPeElrhbIQ?si=CbyzMi9LmdZHJmNn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02CB79A-F8E0-1D65-D04F-590BC71F3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859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4AA161-A18F-4D07-85A0-A4AD311D8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BC89B0E-32AB-7B83-E02B-070D55AA3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13F4215-5D21-0CFC-C8B8-ED0F85A44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1E01C85-C09F-681E-B5FB-C4A0CD06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58" y="221543"/>
            <a:ext cx="6410474" cy="99765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Industry Trends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BC9BBA-F14B-665A-1F86-A290F2875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8800"/>
            <a:ext cx="7329767" cy="385338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industry is shifting towards sustainable packaging with 100% Recycled material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Continued closure of newsprint mills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 writing paper mills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Conversions to packaging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 switch from retail to e-commerce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Continued decline in generation of print material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paper print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Conversion to digital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CCB2CAB-6204-0F08-0A42-F81B22CA0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55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C97E9C-23F1-2A48-5DF5-1611FD605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73A4B85-D2FA-4B2B-FDA6-A799D945B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06FDCCA-3964-F63B-017B-81844DF83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1AED341-0A5A-36D7-F2C0-BBD05FA37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58" y="221543"/>
            <a:ext cx="6410474" cy="99765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Industry Trends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C9BEDE-4D4E-90E5-4D44-B99EA05B9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8800"/>
            <a:ext cx="7329767" cy="3853385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Graphic Packaging – Waco, TX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of the art mill commissioned in 2025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Produces coated recycle paperboard</a:t>
            </a:r>
          </a:p>
          <a:p>
            <a:pPr marL="457200" lvl="1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Clearwater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Launched new CRB product line in collaboration with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Greenpaper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(Mexico based) 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Expanding presence in Southwest US</a:t>
            </a:r>
          </a:p>
          <a:p>
            <a:pPr lvl="1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PCM  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Installed new machines producing kraft line and medium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increase consumption of recycled products (raw material)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4DCF50F-E2DC-CD4C-465F-0D343C95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386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351564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472848"/>
            <a:ext cx="2819400" cy="15563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en-US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and Answers</a:t>
            </a:r>
          </a:p>
          <a:p>
            <a:pPr>
              <a:lnSpc>
                <a:spcPct val="90000"/>
              </a:lnSpc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</a:t>
            </a:r>
          </a:p>
          <a:p>
            <a:pPr>
              <a:lnSpc>
                <a:spcPct val="90000"/>
              </a:lnSpc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1813" y="2712919"/>
            <a:ext cx="4281487" cy="140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78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8808</TotalTime>
  <Words>1276</Words>
  <Application>Microsoft Office PowerPoint</Application>
  <PresentationFormat>On-screen Show (4:3)</PresentationFormat>
  <Paragraphs>368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Office Theme</vt:lpstr>
      <vt:lpstr>PowerPoint Presentation</vt:lpstr>
      <vt:lpstr>  Oklahoma Recycling   Presentation Agenda  </vt:lpstr>
      <vt:lpstr>Paper Recycling Process </vt:lpstr>
      <vt:lpstr>  Recycling Statistics  Fiber   </vt:lpstr>
      <vt:lpstr>PowerPoint Presentation</vt:lpstr>
      <vt:lpstr> Recycling Commodities Primary Paper Grades   </vt:lpstr>
      <vt:lpstr>Coated Book Stock – CBS  Sorted Office Paper - SOP</vt:lpstr>
      <vt:lpstr>Coated Book Stock (Grade #43)  Sorted Office Paper (Grade #37)</vt:lpstr>
      <vt:lpstr>Sorted White Ledger - SWL</vt:lpstr>
      <vt:lpstr>Sorted White Ledger - SWL</vt:lpstr>
      <vt:lpstr>News Paper</vt:lpstr>
      <vt:lpstr>Mixed Paper</vt:lpstr>
      <vt:lpstr>Old Corrugated Containers </vt:lpstr>
      <vt:lpstr>Old Corrugated Containers  (OCC)</vt:lpstr>
      <vt:lpstr>Who Produces OCC</vt:lpstr>
      <vt:lpstr>  Customer / End User      Expectations of Received Material  Quality Issues  Marketplace and Uses  </vt:lpstr>
      <vt:lpstr>End User / Mill Expectations</vt:lpstr>
      <vt:lpstr>Fiber Quality </vt:lpstr>
      <vt:lpstr>Contamination Examples</vt:lpstr>
      <vt:lpstr> OCC  Contaminants </vt:lpstr>
      <vt:lpstr>Contamination Coated Book</vt:lpstr>
      <vt:lpstr> Customers    Market Place   New Products </vt:lpstr>
      <vt:lpstr>PowerPoint Presentation</vt:lpstr>
      <vt:lpstr>Customers / End Users</vt:lpstr>
      <vt:lpstr>Other / Alternate Markets</vt:lpstr>
      <vt:lpstr>OCC Video</vt:lpstr>
      <vt:lpstr>     Industry Trends </vt:lpstr>
      <vt:lpstr>     Industry Trends 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Chinese Ports</dc:title>
  <dc:creator>pioneer</dc:creator>
  <cp:lastModifiedBy>David Pelz</cp:lastModifiedBy>
  <cp:revision>325</cp:revision>
  <cp:lastPrinted>2026-08-30T19:51:51Z</cp:lastPrinted>
  <dcterms:created xsi:type="dcterms:W3CDTF">2017-10-19T16:00:33Z</dcterms:created>
  <dcterms:modified xsi:type="dcterms:W3CDTF">2026-08-31T11:26:15Z</dcterms:modified>
</cp:coreProperties>
</file>