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nva Sa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F9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137" r="-131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626905" y="3203321"/>
            <a:ext cx="11034191" cy="3880357"/>
          </a:xfrm>
          <a:custGeom>
            <a:avLst/>
            <a:gdLst/>
            <a:ahLst/>
            <a:cxnLst/>
            <a:rect l="l" t="t" r="r" b="b"/>
            <a:pathLst>
              <a:path w="11034191" h="3880357">
                <a:moveTo>
                  <a:pt x="0" y="0"/>
                </a:moveTo>
                <a:lnTo>
                  <a:pt x="11034190" y="0"/>
                </a:lnTo>
                <a:lnTo>
                  <a:pt x="11034190" y="3880358"/>
                </a:lnTo>
                <a:lnTo>
                  <a:pt x="0" y="3880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2962" y="0"/>
            <a:ext cx="7515375" cy="10287000"/>
          </a:xfrm>
          <a:custGeom>
            <a:avLst/>
            <a:gdLst/>
            <a:ahLst/>
            <a:cxnLst/>
            <a:rect l="l" t="t" r="r" b="b"/>
            <a:pathLst>
              <a:path w="7515375" h="10287000">
                <a:moveTo>
                  <a:pt x="0" y="0"/>
                </a:moveTo>
                <a:lnTo>
                  <a:pt x="7515375" y="0"/>
                </a:lnTo>
                <a:lnTo>
                  <a:pt x="7515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565" t="-37888" r="-46760" b="-738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638089" y="-306312"/>
            <a:ext cx="4716909" cy="10593312"/>
          </a:xfrm>
          <a:custGeom>
            <a:avLst/>
            <a:gdLst/>
            <a:ahLst/>
            <a:cxnLst/>
            <a:rect l="l" t="t" r="r" b="b"/>
            <a:pathLst>
              <a:path w="4716909" h="10593312">
                <a:moveTo>
                  <a:pt x="0" y="0"/>
                </a:moveTo>
                <a:lnTo>
                  <a:pt x="4716909" y="0"/>
                </a:lnTo>
                <a:lnTo>
                  <a:pt x="4716909" y="10593312"/>
                </a:lnTo>
                <a:lnTo>
                  <a:pt x="0" y="105933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3946" r="-344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144000" y="0"/>
            <a:ext cx="5422639" cy="10168955"/>
          </a:xfrm>
          <a:custGeom>
            <a:avLst/>
            <a:gdLst/>
            <a:ahLst/>
            <a:cxnLst/>
            <a:rect l="l" t="t" r="r" b="b"/>
            <a:pathLst>
              <a:path w="5422639" h="10168955">
                <a:moveTo>
                  <a:pt x="0" y="0"/>
                </a:moveTo>
                <a:lnTo>
                  <a:pt x="5422639" y="0"/>
                </a:lnTo>
                <a:lnTo>
                  <a:pt x="5422639" y="10168955"/>
                </a:lnTo>
                <a:lnTo>
                  <a:pt x="0" y="101689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2860" t="-36412" r="-75030" b="-327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566639" y="0"/>
            <a:ext cx="4089181" cy="10168955"/>
          </a:xfrm>
          <a:custGeom>
            <a:avLst/>
            <a:gdLst/>
            <a:ahLst/>
            <a:cxnLst/>
            <a:rect l="l" t="t" r="r" b="b"/>
            <a:pathLst>
              <a:path w="4089181" h="10168955">
                <a:moveTo>
                  <a:pt x="0" y="0"/>
                </a:moveTo>
                <a:lnTo>
                  <a:pt x="4089181" y="0"/>
                </a:lnTo>
                <a:lnTo>
                  <a:pt x="4089181" y="10168955"/>
                </a:lnTo>
                <a:lnTo>
                  <a:pt x="0" y="101689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7918" r="-156902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728024" cy="10287000"/>
          </a:xfrm>
          <a:custGeom>
            <a:avLst/>
            <a:gdLst/>
            <a:ahLst/>
            <a:cxnLst/>
            <a:rect l="l" t="t" r="r" b="b"/>
            <a:pathLst>
              <a:path w="8728024" h="10287000">
                <a:moveTo>
                  <a:pt x="0" y="0"/>
                </a:moveTo>
                <a:lnTo>
                  <a:pt x="8728024" y="0"/>
                </a:lnTo>
                <a:lnTo>
                  <a:pt x="87280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423" b="-54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728024" y="0"/>
            <a:ext cx="9559976" cy="10287000"/>
          </a:xfrm>
          <a:custGeom>
            <a:avLst/>
            <a:gdLst/>
            <a:ahLst/>
            <a:cxnLst/>
            <a:rect l="l" t="t" r="r" b="b"/>
            <a:pathLst>
              <a:path w="9559976" h="10287000">
                <a:moveTo>
                  <a:pt x="0" y="0"/>
                </a:moveTo>
                <a:lnTo>
                  <a:pt x="9559976" y="0"/>
                </a:lnTo>
                <a:lnTo>
                  <a:pt x="955997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750" r="-9353" b="-1775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" r="-6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965139">
            <a:off x="13802333" y="13583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952415">
            <a:off x="482677" y="495762"/>
            <a:ext cx="4198776" cy="4114800"/>
          </a:xfrm>
          <a:custGeom>
            <a:avLst/>
            <a:gdLst/>
            <a:ahLst/>
            <a:cxnLst/>
            <a:rect l="l" t="t" r="r" b="b"/>
            <a:pathLst>
              <a:path w="4198776" h="4114800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1119507">
            <a:off x="14311245" y="569358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698122">
            <a:off x="320764" y="5395846"/>
            <a:ext cx="4137367" cy="4114800"/>
          </a:xfrm>
          <a:custGeom>
            <a:avLst/>
            <a:gdLst/>
            <a:ahLst/>
            <a:cxnLst/>
            <a:rect l="l" t="t" r="r" b="b"/>
            <a:pathLst>
              <a:path w="4137367" h="4114800">
                <a:moveTo>
                  <a:pt x="0" y="0"/>
                </a:moveTo>
                <a:lnTo>
                  <a:pt x="4137367" y="0"/>
                </a:lnTo>
                <a:lnTo>
                  <a:pt x="41373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658100" y="-3292664"/>
            <a:ext cx="10971799" cy="10971799"/>
          </a:xfrm>
          <a:custGeom>
            <a:avLst/>
            <a:gdLst/>
            <a:ahLst/>
            <a:cxnLst/>
            <a:rect l="l" t="t" r="r" b="b"/>
            <a:pathLst>
              <a:path w="10971799" h="10971799">
                <a:moveTo>
                  <a:pt x="0" y="0"/>
                </a:moveTo>
                <a:lnTo>
                  <a:pt x="10971800" y="0"/>
                </a:lnTo>
                <a:lnTo>
                  <a:pt x="10971800" y="10971799"/>
                </a:lnTo>
                <a:lnTo>
                  <a:pt x="0" y="109717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317440" y="3801861"/>
            <a:ext cx="9653121" cy="55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53806" lvl="1" indent="-676903" algn="l">
              <a:lnSpc>
                <a:spcPts val="8778"/>
              </a:lnSpc>
              <a:buFont typeface="Arial"/>
              <a:buChar char="•"/>
            </a:pPr>
            <a:r>
              <a:rPr lang="en-US" sz="62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Customized Software</a:t>
            </a:r>
          </a:p>
          <a:p>
            <a:pPr marL="1353806" lvl="1" indent="-676903" algn="l">
              <a:lnSpc>
                <a:spcPts val="8778"/>
              </a:lnSpc>
              <a:buFont typeface="Arial"/>
              <a:buChar char="•"/>
            </a:pPr>
            <a:r>
              <a:rPr lang="en-US" sz="62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Driver Application</a:t>
            </a:r>
          </a:p>
          <a:p>
            <a:pPr marL="1353806" lvl="1" indent="-676903" algn="l">
              <a:lnSpc>
                <a:spcPts val="8778"/>
              </a:lnSpc>
              <a:buFont typeface="Arial"/>
              <a:buChar char="•"/>
            </a:pPr>
            <a:r>
              <a:rPr lang="en-US" sz="62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Real Time Data</a:t>
            </a:r>
          </a:p>
          <a:p>
            <a:pPr marL="1353806" lvl="1" indent="-676903" algn="l">
              <a:lnSpc>
                <a:spcPts val="8778"/>
              </a:lnSpc>
              <a:buFont typeface="Arial"/>
              <a:buChar char="•"/>
            </a:pPr>
            <a:r>
              <a:rPr lang="en-US" sz="62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Reports</a:t>
            </a:r>
          </a:p>
          <a:p>
            <a:pPr marL="1353806" lvl="1" indent="-676903" algn="l">
              <a:lnSpc>
                <a:spcPts val="8778"/>
              </a:lnSpc>
              <a:buFont typeface="Arial"/>
              <a:buChar char="•"/>
            </a:pPr>
            <a:r>
              <a:rPr lang="en-US" sz="62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License Agreements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448" r="-324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95681" y="5290222"/>
            <a:ext cx="11516028" cy="3497993"/>
          </a:xfrm>
          <a:custGeom>
            <a:avLst/>
            <a:gdLst/>
            <a:ahLst/>
            <a:cxnLst/>
            <a:rect l="l" t="t" r="r" b="b"/>
            <a:pathLst>
              <a:path w="11516028" h="3497993">
                <a:moveTo>
                  <a:pt x="0" y="0"/>
                </a:moveTo>
                <a:lnTo>
                  <a:pt x="11516028" y="0"/>
                </a:lnTo>
                <a:lnTo>
                  <a:pt x="11516028" y="3497994"/>
                </a:lnTo>
                <a:lnTo>
                  <a:pt x="0" y="3497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953968" y="520906"/>
            <a:ext cx="13558867" cy="13558867"/>
          </a:xfrm>
          <a:custGeom>
            <a:avLst/>
            <a:gdLst/>
            <a:ahLst/>
            <a:cxnLst/>
            <a:rect l="l" t="t" r="r" b="b"/>
            <a:pathLst>
              <a:path w="13558867" h="13558867">
                <a:moveTo>
                  <a:pt x="0" y="0"/>
                </a:moveTo>
                <a:lnTo>
                  <a:pt x="13558867" y="0"/>
                </a:lnTo>
                <a:lnTo>
                  <a:pt x="13558867" y="13558867"/>
                </a:lnTo>
                <a:lnTo>
                  <a:pt x="0" y="13558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77184" y="-232045"/>
            <a:ext cx="11710816" cy="10843927"/>
          </a:xfrm>
          <a:custGeom>
            <a:avLst/>
            <a:gdLst/>
            <a:ahLst/>
            <a:cxnLst/>
            <a:rect l="l" t="t" r="r" b="b"/>
            <a:pathLst>
              <a:path w="11710816" h="10843927">
                <a:moveTo>
                  <a:pt x="0" y="0"/>
                </a:moveTo>
                <a:lnTo>
                  <a:pt x="11710816" y="0"/>
                </a:lnTo>
                <a:lnTo>
                  <a:pt x="11710816" y="10843927"/>
                </a:lnTo>
                <a:lnTo>
                  <a:pt x="0" y="108439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6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-324882"/>
            <a:ext cx="8360723" cy="10936764"/>
          </a:xfrm>
          <a:custGeom>
            <a:avLst/>
            <a:gdLst/>
            <a:ahLst/>
            <a:cxnLst/>
            <a:rect l="l" t="t" r="r" b="b"/>
            <a:pathLst>
              <a:path w="8360723" h="10936764">
                <a:moveTo>
                  <a:pt x="0" y="0"/>
                </a:moveTo>
                <a:lnTo>
                  <a:pt x="8360723" y="0"/>
                </a:lnTo>
                <a:lnTo>
                  <a:pt x="8360723" y="10936764"/>
                </a:lnTo>
                <a:lnTo>
                  <a:pt x="0" y="109367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136697" cy="10287000"/>
          </a:xfrm>
          <a:custGeom>
            <a:avLst/>
            <a:gdLst/>
            <a:ahLst/>
            <a:cxnLst/>
            <a:rect l="l" t="t" r="r" b="b"/>
            <a:pathLst>
              <a:path w="11136697" h="10287000">
                <a:moveTo>
                  <a:pt x="0" y="0"/>
                </a:moveTo>
                <a:lnTo>
                  <a:pt x="11136697" y="0"/>
                </a:lnTo>
                <a:lnTo>
                  <a:pt x="1113669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038840" y="0"/>
            <a:ext cx="7249160" cy="10287000"/>
          </a:xfrm>
          <a:custGeom>
            <a:avLst/>
            <a:gdLst/>
            <a:ahLst/>
            <a:cxnLst/>
            <a:rect l="l" t="t" r="r" b="b"/>
            <a:pathLst>
              <a:path w="7249160" h="10287000">
                <a:moveTo>
                  <a:pt x="0" y="0"/>
                </a:moveTo>
                <a:lnTo>
                  <a:pt x="7249160" y="0"/>
                </a:lnTo>
                <a:lnTo>
                  <a:pt x="72491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42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15250" cy="10287000"/>
          </a:xfrm>
          <a:custGeom>
            <a:avLst/>
            <a:gdLst/>
            <a:ahLst/>
            <a:cxnLst/>
            <a:rect l="l" t="t" r="r" b="b"/>
            <a:pathLst>
              <a:path w="7715250" h="10287000">
                <a:moveTo>
                  <a:pt x="0" y="0"/>
                </a:moveTo>
                <a:lnTo>
                  <a:pt x="7715250" y="0"/>
                </a:lnTo>
                <a:lnTo>
                  <a:pt x="77152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062760" y="0"/>
            <a:ext cx="7715250" cy="10287000"/>
          </a:xfrm>
          <a:custGeom>
            <a:avLst/>
            <a:gdLst/>
            <a:ahLst/>
            <a:cxnLst/>
            <a:rect l="l" t="t" r="r" b="b"/>
            <a:pathLst>
              <a:path w="7715250" h="10287000">
                <a:moveTo>
                  <a:pt x="0" y="0"/>
                </a:moveTo>
                <a:lnTo>
                  <a:pt x="7715250" y="0"/>
                </a:lnTo>
                <a:lnTo>
                  <a:pt x="77152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366510" y="0"/>
            <a:ext cx="6921490" cy="10287000"/>
          </a:xfrm>
          <a:custGeom>
            <a:avLst/>
            <a:gdLst/>
            <a:ahLst/>
            <a:cxnLst/>
            <a:rect l="l" t="t" r="r" b="b"/>
            <a:pathLst>
              <a:path w="6921490" h="10287000">
                <a:moveTo>
                  <a:pt x="0" y="0"/>
                </a:moveTo>
                <a:lnTo>
                  <a:pt x="6921490" y="0"/>
                </a:lnTo>
                <a:lnTo>
                  <a:pt x="69214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716" t="-470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253" y="-1074343"/>
            <a:ext cx="9492081" cy="11488147"/>
          </a:xfrm>
          <a:custGeom>
            <a:avLst/>
            <a:gdLst/>
            <a:ahLst/>
            <a:cxnLst/>
            <a:rect l="l" t="t" r="r" b="b"/>
            <a:pathLst>
              <a:path w="9492081" h="11488147">
                <a:moveTo>
                  <a:pt x="0" y="0"/>
                </a:moveTo>
                <a:lnTo>
                  <a:pt x="9492081" y="0"/>
                </a:lnTo>
                <a:lnTo>
                  <a:pt x="9492081" y="11488146"/>
                </a:lnTo>
                <a:lnTo>
                  <a:pt x="0" y="114881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528334" y="-108689"/>
            <a:ext cx="8759666" cy="11679555"/>
          </a:xfrm>
          <a:custGeom>
            <a:avLst/>
            <a:gdLst/>
            <a:ahLst/>
            <a:cxnLst/>
            <a:rect l="l" t="t" r="r" b="b"/>
            <a:pathLst>
              <a:path w="8759666" h="11679555">
                <a:moveTo>
                  <a:pt x="0" y="0"/>
                </a:moveTo>
                <a:lnTo>
                  <a:pt x="8759666" y="0"/>
                </a:lnTo>
                <a:lnTo>
                  <a:pt x="8759666" y="11679555"/>
                </a:lnTo>
                <a:lnTo>
                  <a:pt x="0" y="116795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97742" y="0"/>
            <a:ext cx="8692515" cy="10287000"/>
          </a:xfrm>
          <a:custGeom>
            <a:avLst/>
            <a:gdLst/>
            <a:ahLst/>
            <a:cxnLst/>
            <a:rect l="l" t="t" r="r" b="b"/>
            <a:pathLst>
              <a:path w="8692515" h="10287000">
                <a:moveTo>
                  <a:pt x="0" y="0"/>
                </a:moveTo>
                <a:lnTo>
                  <a:pt x="8692515" y="0"/>
                </a:lnTo>
                <a:lnTo>
                  <a:pt x="869251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420122" y="-332649"/>
            <a:ext cx="11447756" cy="11276040"/>
          </a:xfrm>
          <a:custGeom>
            <a:avLst/>
            <a:gdLst/>
            <a:ahLst/>
            <a:cxnLst/>
            <a:rect l="l" t="t" r="r" b="b"/>
            <a:pathLst>
              <a:path w="11447756" h="11276040">
                <a:moveTo>
                  <a:pt x="0" y="0"/>
                </a:moveTo>
                <a:lnTo>
                  <a:pt x="11447756" y="0"/>
                </a:lnTo>
                <a:lnTo>
                  <a:pt x="11447756" y="11276040"/>
                </a:lnTo>
                <a:lnTo>
                  <a:pt x="0" y="112760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510028" y="3318939"/>
            <a:ext cx="14608016" cy="4301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23636" lvl="1" indent="-661818" algn="l">
              <a:lnSpc>
                <a:spcPts val="8583"/>
              </a:lnSpc>
              <a:buFont typeface="Arial"/>
              <a:buChar char="•"/>
            </a:pPr>
            <a:r>
              <a:rPr lang="en-US" sz="613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Responsible Textile Recovery Act</a:t>
            </a:r>
          </a:p>
          <a:p>
            <a:pPr algn="l">
              <a:lnSpc>
                <a:spcPts val="8583"/>
              </a:lnSpc>
            </a:pPr>
            <a:endParaRPr lang="en-US" sz="6130" b="1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323636" lvl="1" indent="-661818" algn="l">
              <a:lnSpc>
                <a:spcPts val="8583"/>
              </a:lnSpc>
              <a:buFont typeface="Arial"/>
              <a:buChar char="•"/>
            </a:pPr>
            <a:r>
              <a:rPr lang="en-US" sz="613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Landbell USA selected by CalRecycle for PRO</a:t>
            </a:r>
          </a:p>
        </p:txBody>
      </p:sp>
      <p:sp>
        <p:nvSpPr>
          <p:cNvPr id="5" name="Freeform 5"/>
          <p:cNvSpPr/>
          <p:nvPr/>
        </p:nvSpPr>
        <p:spPr>
          <a:xfrm>
            <a:off x="15689905" y="7043030"/>
            <a:ext cx="2465389" cy="3101118"/>
          </a:xfrm>
          <a:custGeom>
            <a:avLst/>
            <a:gdLst/>
            <a:ahLst/>
            <a:cxnLst/>
            <a:rect l="l" t="t" r="r" b="b"/>
            <a:pathLst>
              <a:path w="2465389" h="3101118">
                <a:moveTo>
                  <a:pt x="0" y="0"/>
                </a:moveTo>
                <a:lnTo>
                  <a:pt x="2465389" y="0"/>
                </a:lnTo>
                <a:lnTo>
                  <a:pt x="2465389" y="3101118"/>
                </a:lnTo>
                <a:lnTo>
                  <a:pt x="0" y="31011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0" y="7336736"/>
            <a:ext cx="4126244" cy="2950264"/>
          </a:xfrm>
          <a:custGeom>
            <a:avLst/>
            <a:gdLst/>
            <a:ahLst/>
            <a:cxnLst/>
            <a:rect l="l" t="t" r="r" b="b"/>
            <a:pathLst>
              <a:path w="4126244" h="2950264">
                <a:moveTo>
                  <a:pt x="0" y="0"/>
                </a:moveTo>
                <a:lnTo>
                  <a:pt x="4126244" y="0"/>
                </a:lnTo>
                <a:lnTo>
                  <a:pt x="4126244" y="2950264"/>
                </a:lnTo>
                <a:lnTo>
                  <a:pt x="0" y="29502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10028" y="452025"/>
            <a:ext cx="14608016" cy="239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00"/>
              </a:lnSpc>
              <a:spcBef>
                <a:spcPct val="0"/>
              </a:spcBef>
            </a:pPr>
            <a:r>
              <a:rPr lang="en-US" sz="1392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California SB 707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2916" y="4843033"/>
            <a:ext cx="18419835" cy="7049537"/>
          </a:xfrm>
          <a:custGeom>
            <a:avLst/>
            <a:gdLst/>
            <a:ahLst/>
            <a:cxnLst/>
            <a:rect l="l" t="t" r="r" b="b"/>
            <a:pathLst>
              <a:path w="18419835" h="7049537">
                <a:moveTo>
                  <a:pt x="0" y="0"/>
                </a:moveTo>
                <a:lnTo>
                  <a:pt x="18419835" y="0"/>
                </a:lnTo>
                <a:lnTo>
                  <a:pt x="18419835" y="7049538"/>
                </a:lnTo>
                <a:lnTo>
                  <a:pt x="0" y="70495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475" b="-234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-2301886"/>
            <a:ext cx="8461770" cy="7144920"/>
          </a:xfrm>
          <a:custGeom>
            <a:avLst/>
            <a:gdLst/>
            <a:ahLst/>
            <a:cxnLst/>
            <a:rect l="l" t="t" r="r" b="b"/>
            <a:pathLst>
              <a:path w="8461770" h="7144920">
                <a:moveTo>
                  <a:pt x="0" y="0"/>
                </a:moveTo>
                <a:lnTo>
                  <a:pt x="8461770" y="0"/>
                </a:lnTo>
                <a:lnTo>
                  <a:pt x="8461770" y="7144919"/>
                </a:lnTo>
                <a:lnTo>
                  <a:pt x="0" y="71449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187" b="-131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461770" y="-1106349"/>
            <a:ext cx="9826230" cy="6423074"/>
          </a:xfrm>
          <a:custGeom>
            <a:avLst/>
            <a:gdLst/>
            <a:ahLst/>
            <a:cxnLst/>
            <a:rect l="l" t="t" r="r" b="b"/>
            <a:pathLst>
              <a:path w="9826230" h="6423074">
                <a:moveTo>
                  <a:pt x="0" y="0"/>
                </a:moveTo>
                <a:lnTo>
                  <a:pt x="9826230" y="0"/>
                </a:lnTo>
                <a:lnTo>
                  <a:pt x="9826230" y="6423074"/>
                </a:lnTo>
                <a:lnTo>
                  <a:pt x="0" y="64230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136566" y="3659917"/>
            <a:ext cx="7151434" cy="4618867"/>
          </a:xfrm>
          <a:custGeom>
            <a:avLst/>
            <a:gdLst/>
            <a:ahLst/>
            <a:cxnLst/>
            <a:rect l="l" t="t" r="r" b="b"/>
            <a:pathLst>
              <a:path w="7151434" h="4618867">
                <a:moveTo>
                  <a:pt x="0" y="0"/>
                </a:moveTo>
                <a:lnTo>
                  <a:pt x="7151434" y="0"/>
                </a:lnTo>
                <a:lnTo>
                  <a:pt x="7151434" y="4618867"/>
                </a:lnTo>
                <a:lnTo>
                  <a:pt x="0" y="46188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794684" y="3659917"/>
            <a:ext cx="6861399" cy="4618867"/>
          </a:xfrm>
          <a:custGeom>
            <a:avLst/>
            <a:gdLst/>
            <a:ahLst/>
            <a:cxnLst/>
            <a:rect l="l" t="t" r="r" b="b"/>
            <a:pathLst>
              <a:path w="6861399" h="4618867">
                <a:moveTo>
                  <a:pt x="0" y="0"/>
                </a:moveTo>
                <a:lnTo>
                  <a:pt x="6861400" y="0"/>
                </a:lnTo>
                <a:lnTo>
                  <a:pt x="6861400" y="4618867"/>
                </a:lnTo>
                <a:lnTo>
                  <a:pt x="0" y="46188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232916" y="3659917"/>
            <a:ext cx="6027600" cy="4770027"/>
          </a:xfrm>
          <a:custGeom>
            <a:avLst/>
            <a:gdLst/>
            <a:ahLst/>
            <a:cxnLst/>
            <a:rect l="l" t="t" r="r" b="b"/>
            <a:pathLst>
              <a:path w="6027600" h="4770027">
                <a:moveTo>
                  <a:pt x="0" y="0"/>
                </a:moveTo>
                <a:lnTo>
                  <a:pt x="6027600" y="0"/>
                </a:lnTo>
                <a:lnTo>
                  <a:pt x="6027600" y="4770027"/>
                </a:lnTo>
                <a:lnTo>
                  <a:pt x="0" y="47700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875" r="-1816" b="-183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174" y="1712279"/>
            <a:ext cx="18246421" cy="735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00"/>
              </a:lnSpc>
            </a:pPr>
            <a:r>
              <a:rPr lang="en-US" sz="13929" b="1" dirty="0">
                <a:solidFill>
                  <a:srgbClr val="31F92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Educate </a:t>
            </a:r>
          </a:p>
          <a:p>
            <a:pPr algn="ctr">
              <a:lnSpc>
                <a:spcPts val="19500"/>
              </a:lnSpc>
            </a:pPr>
            <a:r>
              <a:rPr lang="en-US" sz="13929" b="1" dirty="0">
                <a:solidFill>
                  <a:srgbClr val="31F92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Advocate </a:t>
            </a:r>
          </a:p>
          <a:p>
            <a:pPr algn="ctr">
              <a:lnSpc>
                <a:spcPts val="19500"/>
              </a:lnSpc>
            </a:pPr>
            <a:r>
              <a:rPr lang="en-US" sz="13929" b="1" dirty="0">
                <a:solidFill>
                  <a:srgbClr val="31F92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Transparency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49827" y="0"/>
            <a:ext cx="10188347" cy="10188347"/>
          </a:xfrm>
          <a:custGeom>
            <a:avLst/>
            <a:gdLst/>
            <a:ahLst/>
            <a:cxnLst/>
            <a:rect l="l" t="t" r="r" b="b"/>
            <a:pathLst>
              <a:path w="10188347" h="10188347">
                <a:moveTo>
                  <a:pt x="0" y="0"/>
                </a:moveTo>
                <a:lnTo>
                  <a:pt x="10188346" y="0"/>
                </a:lnTo>
                <a:lnTo>
                  <a:pt x="10188346" y="10188347"/>
                </a:lnTo>
                <a:lnTo>
                  <a:pt x="0" y="101883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</Words>
  <Application>Microsoft Office PowerPoint</Application>
  <PresentationFormat>Custom</PresentationFormat>
  <Paragraphs>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Customized Software Driver Application Real Time Data Reports</dc:title>
  <dc:creator>Jene D'Ambrosio</dc:creator>
  <cp:lastModifiedBy>Jene D'Ambrosio</cp:lastModifiedBy>
  <cp:revision>3</cp:revision>
  <dcterms:created xsi:type="dcterms:W3CDTF">2006-08-16T00:00:00Z</dcterms:created>
  <dcterms:modified xsi:type="dcterms:W3CDTF">2026-09-02T04:31:22Z</dcterms:modified>
  <dc:identifier>DAHFMoF0Xjo</dc:identifier>
</cp:coreProperties>
</file>